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9" r:id="rId1"/>
    <p:sldMasterId id="2147483650" r:id="rId2"/>
    <p:sldMasterId id="2147483651" r:id="rId3"/>
  </p:sldMasterIdLst>
  <p:notesMasterIdLst>
    <p:notesMasterId r:id="rId5"/>
  </p:notesMasterIdLst>
  <p:handoutMasterIdLst>
    <p:handoutMasterId r:id="rId6"/>
  </p:handoutMasterIdLst>
  <p:sldIdLst>
    <p:sldId id="256" r:id="rId4"/>
  </p:sldIdLst>
  <p:sldSz cx="51206400" cy="32918400"/>
  <p:notesSz cx="7010400" cy="9296400"/>
  <p:defaultTextStyle>
    <a:defPPr>
      <a:defRPr lang="en-US"/>
    </a:defPPr>
    <a:lvl1pPr algn="l" rtl="0" fontAlgn="base">
      <a:spcBef>
        <a:spcPct val="0"/>
      </a:spcBef>
      <a:spcAft>
        <a:spcPct val="0"/>
      </a:spcAft>
      <a:defRPr sz="2900" kern="1200">
        <a:solidFill>
          <a:schemeClr val="tx1"/>
        </a:solidFill>
        <a:latin typeface="Arial Narrow" pitchFamily="34" charset="0"/>
        <a:ea typeface="+mn-ea"/>
        <a:cs typeface="+mn-cs"/>
      </a:defRPr>
    </a:lvl1pPr>
    <a:lvl2pPr marL="457056" algn="l" rtl="0" fontAlgn="base">
      <a:spcBef>
        <a:spcPct val="0"/>
      </a:spcBef>
      <a:spcAft>
        <a:spcPct val="0"/>
      </a:spcAft>
      <a:defRPr sz="2900" kern="1200">
        <a:solidFill>
          <a:schemeClr val="tx1"/>
        </a:solidFill>
        <a:latin typeface="Arial Narrow" pitchFamily="34" charset="0"/>
        <a:ea typeface="+mn-ea"/>
        <a:cs typeface="+mn-cs"/>
      </a:defRPr>
    </a:lvl2pPr>
    <a:lvl3pPr marL="914112" algn="l" rtl="0" fontAlgn="base">
      <a:spcBef>
        <a:spcPct val="0"/>
      </a:spcBef>
      <a:spcAft>
        <a:spcPct val="0"/>
      </a:spcAft>
      <a:defRPr sz="2900" kern="1200">
        <a:solidFill>
          <a:schemeClr val="tx1"/>
        </a:solidFill>
        <a:latin typeface="Arial Narrow" pitchFamily="34" charset="0"/>
        <a:ea typeface="+mn-ea"/>
        <a:cs typeface="+mn-cs"/>
      </a:defRPr>
    </a:lvl3pPr>
    <a:lvl4pPr marL="1371158" algn="l" rtl="0" fontAlgn="base">
      <a:spcBef>
        <a:spcPct val="0"/>
      </a:spcBef>
      <a:spcAft>
        <a:spcPct val="0"/>
      </a:spcAft>
      <a:defRPr sz="2900" kern="1200">
        <a:solidFill>
          <a:schemeClr val="tx1"/>
        </a:solidFill>
        <a:latin typeface="Arial Narrow" pitchFamily="34" charset="0"/>
        <a:ea typeface="+mn-ea"/>
        <a:cs typeface="+mn-cs"/>
      </a:defRPr>
    </a:lvl4pPr>
    <a:lvl5pPr marL="1828214" algn="l" rtl="0" fontAlgn="base">
      <a:spcBef>
        <a:spcPct val="0"/>
      </a:spcBef>
      <a:spcAft>
        <a:spcPct val="0"/>
      </a:spcAft>
      <a:defRPr sz="2900" kern="1200">
        <a:solidFill>
          <a:schemeClr val="tx1"/>
        </a:solidFill>
        <a:latin typeface="Arial Narrow" pitchFamily="34" charset="0"/>
        <a:ea typeface="+mn-ea"/>
        <a:cs typeface="+mn-cs"/>
      </a:defRPr>
    </a:lvl5pPr>
    <a:lvl6pPr marL="2285270" algn="l" defTabSz="914112" rtl="0" eaLnBrk="1" latinLnBrk="0" hangingPunct="1">
      <a:defRPr sz="2900" kern="1200">
        <a:solidFill>
          <a:schemeClr val="tx1"/>
        </a:solidFill>
        <a:latin typeface="Arial Narrow" pitchFamily="34" charset="0"/>
        <a:ea typeface="+mn-ea"/>
        <a:cs typeface="+mn-cs"/>
      </a:defRPr>
    </a:lvl6pPr>
    <a:lvl7pPr marL="2742326" algn="l" defTabSz="914112" rtl="0" eaLnBrk="1" latinLnBrk="0" hangingPunct="1">
      <a:defRPr sz="2900" kern="1200">
        <a:solidFill>
          <a:schemeClr val="tx1"/>
        </a:solidFill>
        <a:latin typeface="Arial Narrow" pitchFamily="34" charset="0"/>
        <a:ea typeface="+mn-ea"/>
        <a:cs typeface="+mn-cs"/>
      </a:defRPr>
    </a:lvl7pPr>
    <a:lvl8pPr marL="3199373" algn="l" defTabSz="914112" rtl="0" eaLnBrk="1" latinLnBrk="0" hangingPunct="1">
      <a:defRPr sz="2900" kern="1200">
        <a:solidFill>
          <a:schemeClr val="tx1"/>
        </a:solidFill>
        <a:latin typeface="Arial Narrow" pitchFamily="34" charset="0"/>
        <a:ea typeface="+mn-ea"/>
        <a:cs typeface="+mn-cs"/>
      </a:defRPr>
    </a:lvl8pPr>
    <a:lvl9pPr marL="3656429" algn="l" defTabSz="914112" rtl="0" eaLnBrk="1" latinLnBrk="0" hangingPunct="1">
      <a:defRPr sz="2900" kern="1200">
        <a:solidFill>
          <a:schemeClr val="tx1"/>
        </a:solidFill>
        <a:latin typeface="Arial Narrow" pitchFamily="34" charset="0"/>
        <a:ea typeface="+mn-ea"/>
        <a:cs typeface="+mn-cs"/>
      </a:defRPr>
    </a:lvl9pPr>
  </p:defaultTextStyle>
  <p:extLst>
    <p:ext uri="{EFAFB233-063F-42B5-8137-9DF3F51BA10A}">
      <p15:sldGuideLst xmlns:p15="http://schemas.microsoft.com/office/powerpoint/2012/main">
        <p15:guide id="1" orient="horz" pos="3552">
          <p15:clr>
            <a:srgbClr val="A4A3A4"/>
          </p15:clr>
        </p15:guide>
        <p15:guide id="2" orient="horz" pos="20285">
          <p15:clr>
            <a:srgbClr val="A4A3A4"/>
          </p15:clr>
        </p15:guide>
        <p15:guide id="3" pos="510">
          <p15:clr>
            <a:srgbClr val="A4A3A4"/>
          </p15:clr>
        </p15:guide>
        <p15:guide id="4" pos="6720" userDrawn="1">
          <p15:clr>
            <a:srgbClr val="A4A3A4"/>
          </p15:clr>
        </p15:guide>
        <p15:guide id="5" pos="7752" userDrawn="1">
          <p15:clr>
            <a:srgbClr val="A4A3A4"/>
          </p15:clr>
        </p15:guide>
        <p15:guide id="6" pos="15780">
          <p15:clr>
            <a:srgbClr val="A4A3A4"/>
          </p15:clr>
        </p15:guide>
        <p15:guide id="7" pos="16344" userDrawn="1">
          <p15:clr>
            <a:srgbClr val="A4A3A4"/>
          </p15:clr>
        </p15:guide>
        <p15:guide id="8" pos="23760" userDrawn="1">
          <p15:clr>
            <a:srgbClr val="A4A3A4"/>
          </p15:clr>
        </p15:guide>
        <p15:guide id="9" pos="24600" userDrawn="1">
          <p15:clr>
            <a:srgbClr val="A4A3A4"/>
          </p15:clr>
        </p15:guide>
        <p15:guide id="10" pos="31646">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YC Department of Health and Mental Hygiene" initials="NDoHaMH" lastIdx="14" clrIdx="0"/>
  <p:cmAuthor id="7" name="Olivia Chang" initials="OC" lastIdx="6" clrIdx="7"/>
  <p:cmAuthor id="1" name="Cassandra Harrison" initials="CH" lastIdx="3" clrIdx="1"/>
  <p:cmAuthor id="2" name="Melissa Wong" initials="MW" lastIdx="1" clrIdx="2"/>
  <p:cmAuthor id="3" name="Katherine Bornschlegel" initials="KB" lastIdx="13" clrIdx="3"/>
  <p:cmAuthor id="4" name="Andrea King" initials="AK" lastIdx="5" clrIdx="4"/>
  <p:cmAuthor id="5" name="Fabienne Laraque" initials="FL" lastIdx="5" clrIdx="5"/>
  <p:cmAuthor id="6" name="Miranda Moore" initials="MM" lastIdx="3" clrIdx="6"/>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B0E1F2"/>
    <a:srgbClr val="5E88A1"/>
    <a:srgbClr val="B0D3F2"/>
    <a:srgbClr val="422774"/>
    <a:srgbClr val="002158"/>
    <a:srgbClr val="0882B8"/>
    <a:srgbClr val="FFFFFF"/>
    <a:srgbClr val="993366"/>
    <a:srgbClr val="07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autoAdjust="0"/>
    <p:restoredTop sz="95501" autoAdjust="0"/>
  </p:normalViewPr>
  <p:slideViewPr>
    <p:cSldViewPr snapToGrid="0" snapToObjects="1">
      <p:cViewPr>
        <p:scale>
          <a:sx n="50" d="100"/>
          <a:sy n="50" d="100"/>
        </p:scale>
        <p:origin x="36" y="36"/>
      </p:cViewPr>
      <p:guideLst>
        <p:guide orient="horz" pos="3552"/>
        <p:guide orient="horz" pos="20285"/>
        <p:guide pos="510"/>
        <p:guide pos="6720"/>
        <p:guide pos="7752"/>
        <p:guide pos="15780"/>
        <p:guide pos="16344"/>
        <p:guide pos="23760"/>
        <p:guide pos="24600"/>
        <p:guide pos="31646"/>
      </p:guideLst>
    </p:cSldViewPr>
  </p:slideViewPr>
  <p:outlineViewPr>
    <p:cViewPr>
      <p:scale>
        <a:sx n="33" d="100"/>
        <a:sy n="33" d="100"/>
      </p:scale>
      <p:origin x="0" y="0"/>
    </p:cViewPr>
  </p:outlineViewPr>
  <p:notesTextViewPr>
    <p:cViewPr>
      <p:scale>
        <a:sx n="20" d="100"/>
        <a:sy n="20" d="100"/>
      </p:scale>
      <p:origin x="0" y="0"/>
    </p:cViewPr>
  </p:notesTextViewPr>
  <p:sorterViewPr>
    <p:cViewPr>
      <p:scale>
        <a:sx n="66" d="100"/>
        <a:sy n="66" d="100"/>
      </p:scale>
      <p:origin x="0" y="2100"/>
    </p:cViewPr>
  </p:sorterViewPr>
  <p:notesViewPr>
    <p:cSldViewPr snapToGrid="0" snapToObjects="1">
      <p:cViewPr varScale="1">
        <p:scale>
          <a:sx n="82" d="100"/>
          <a:sy n="82" d="100"/>
        </p:scale>
        <p:origin x="-1938" y="-96"/>
      </p:cViewPr>
      <p:guideLst>
        <p:guide orient="horz" pos="2928"/>
        <p:guide pos="2208"/>
      </p:guideLst>
    </p:cSldViewPr>
  </p:notesViewPr>
  <p:gridSpacing cx="1828800" cy="18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commentAuthors" Target="commentAuthor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7634" name="Rectangle 2"/>
          <p:cNvSpPr>
            <a:spLocks noGrp="1" noChangeArrowheads="1"/>
          </p:cNvSpPr>
          <p:nvPr>
            <p:ph type="hdr" sz="quarter"/>
          </p:nvPr>
        </p:nvSpPr>
        <p:spPr bwMode="auto">
          <a:xfrm>
            <a:off x="1"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280" tIns="45641" rIns="91280" bIns="45641" numCol="1" anchor="t" anchorCtr="0" compatLnSpc="1">
            <a:prstTxWarp prst="textNoShape">
              <a:avLst/>
            </a:prstTxWarp>
          </a:bodyPr>
          <a:lstStyle>
            <a:lvl1pPr defTabSz="912679">
              <a:defRPr sz="1200">
                <a:latin typeface="Arial" charset="0"/>
              </a:defRPr>
            </a:lvl1pPr>
          </a:lstStyle>
          <a:p>
            <a:pPr>
              <a:defRPr/>
            </a:pPr>
            <a:endParaRPr lang="en-US" dirty="0"/>
          </a:p>
        </p:txBody>
      </p:sp>
      <p:sp>
        <p:nvSpPr>
          <p:cNvPr id="197635" name="Rectangle 3"/>
          <p:cNvSpPr>
            <a:spLocks noGrp="1" noChangeArrowheads="1"/>
          </p:cNvSpPr>
          <p:nvPr>
            <p:ph type="dt" sz="quarter" idx="1"/>
          </p:nvPr>
        </p:nvSpPr>
        <p:spPr bwMode="auto">
          <a:xfrm>
            <a:off x="3970339"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280" tIns="45641" rIns="91280" bIns="45641" numCol="1" anchor="t" anchorCtr="0" compatLnSpc="1">
            <a:prstTxWarp prst="textNoShape">
              <a:avLst/>
            </a:prstTxWarp>
          </a:bodyPr>
          <a:lstStyle>
            <a:lvl1pPr algn="r" defTabSz="912679">
              <a:defRPr sz="1200">
                <a:latin typeface="Arial" charset="0"/>
              </a:defRPr>
            </a:lvl1pPr>
          </a:lstStyle>
          <a:p>
            <a:pPr>
              <a:defRPr/>
            </a:pPr>
            <a:endParaRPr lang="en-US" dirty="0"/>
          </a:p>
        </p:txBody>
      </p:sp>
      <p:sp>
        <p:nvSpPr>
          <p:cNvPr id="197636" name="Rectangle 4"/>
          <p:cNvSpPr>
            <a:spLocks noGrp="1" noChangeArrowheads="1"/>
          </p:cNvSpPr>
          <p:nvPr>
            <p:ph type="ftr" sz="quarter" idx="2"/>
          </p:nvPr>
        </p:nvSpPr>
        <p:spPr bwMode="auto">
          <a:xfrm>
            <a:off x="1"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280" tIns="45641" rIns="91280" bIns="45641" numCol="1" anchor="b" anchorCtr="0" compatLnSpc="1">
            <a:prstTxWarp prst="textNoShape">
              <a:avLst/>
            </a:prstTxWarp>
          </a:bodyPr>
          <a:lstStyle>
            <a:lvl1pPr defTabSz="912679">
              <a:defRPr sz="1200">
                <a:latin typeface="Arial" charset="0"/>
              </a:defRPr>
            </a:lvl1pPr>
          </a:lstStyle>
          <a:p>
            <a:pPr>
              <a:defRPr/>
            </a:pPr>
            <a:endParaRPr lang="en-US" dirty="0"/>
          </a:p>
        </p:txBody>
      </p:sp>
      <p:sp>
        <p:nvSpPr>
          <p:cNvPr id="197637" name="Rectangle 5"/>
          <p:cNvSpPr>
            <a:spLocks noGrp="1" noChangeArrowheads="1"/>
          </p:cNvSpPr>
          <p:nvPr>
            <p:ph type="sldNum" sz="quarter" idx="3"/>
          </p:nvPr>
        </p:nvSpPr>
        <p:spPr bwMode="auto">
          <a:xfrm>
            <a:off x="3970339"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280" tIns="45641" rIns="91280" bIns="45641" numCol="1" anchor="b" anchorCtr="0" compatLnSpc="1">
            <a:prstTxWarp prst="textNoShape">
              <a:avLst/>
            </a:prstTxWarp>
          </a:bodyPr>
          <a:lstStyle>
            <a:lvl1pPr algn="r" defTabSz="912679">
              <a:defRPr sz="1200">
                <a:latin typeface="Arial" charset="0"/>
              </a:defRPr>
            </a:lvl1pPr>
          </a:lstStyle>
          <a:p>
            <a:pPr>
              <a:defRPr/>
            </a:pPr>
            <a:fld id="{E9130D7A-2A8C-4108-98DB-3A861D162431}" type="slidenum">
              <a:rPr lang="en-US"/>
              <a:pPr>
                <a:defRPr/>
              </a:pPr>
              <a:t>‹#›</a:t>
            </a:fld>
            <a:endParaRPr lang="en-US" dirty="0"/>
          </a:p>
        </p:txBody>
      </p:sp>
    </p:spTree>
    <p:extLst>
      <p:ext uri="{BB962C8B-B14F-4D97-AF65-F5344CB8AC3E}">
        <p14:creationId xmlns:p14="http://schemas.microsoft.com/office/powerpoint/2010/main" val="933064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0530" name="Rectangle 2"/>
          <p:cNvSpPr>
            <a:spLocks noGrp="1" noChangeArrowheads="1"/>
          </p:cNvSpPr>
          <p:nvPr>
            <p:ph type="hdr" sz="quarter"/>
          </p:nvPr>
        </p:nvSpPr>
        <p:spPr bwMode="auto">
          <a:xfrm>
            <a:off x="1"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14" tIns="46507" rIns="93014" bIns="46507" numCol="1" anchor="t" anchorCtr="0" compatLnSpc="1">
            <a:prstTxWarp prst="textNoShape">
              <a:avLst/>
            </a:prstTxWarp>
          </a:bodyPr>
          <a:lstStyle>
            <a:lvl1pPr defTabSz="930138">
              <a:defRPr sz="1200">
                <a:latin typeface="Arial" charset="0"/>
              </a:defRPr>
            </a:lvl1pPr>
          </a:lstStyle>
          <a:p>
            <a:pPr>
              <a:defRPr/>
            </a:pPr>
            <a:endParaRPr lang="en-US" dirty="0"/>
          </a:p>
        </p:txBody>
      </p:sp>
      <p:sp>
        <p:nvSpPr>
          <p:cNvPr id="150531" name="Rectangle 3"/>
          <p:cNvSpPr>
            <a:spLocks noGrp="1" noChangeArrowheads="1"/>
          </p:cNvSpPr>
          <p:nvPr>
            <p:ph type="dt" idx="1"/>
          </p:nvPr>
        </p:nvSpPr>
        <p:spPr bwMode="auto">
          <a:xfrm>
            <a:off x="3970339"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14" tIns="46507" rIns="93014" bIns="46507" numCol="1" anchor="t" anchorCtr="0" compatLnSpc="1">
            <a:prstTxWarp prst="textNoShape">
              <a:avLst/>
            </a:prstTxWarp>
          </a:bodyPr>
          <a:lstStyle>
            <a:lvl1pPr algn="r" defTabSz="930138">
              <a:defRPr sz="1200">
                <a:latin typeface="Arial" charset="0"/>
              </a:defRPr>
            </a:lvl1pPr>
          </a:lstStyle>
          <a:p>
            <a:pPr>
              <a:defRPr/>
            </a:pPr>
            <a:endParaRPr lang="en-US" dirty="0"/>
          </a:p>
        </p:txBody>
      </p:sp>
      <p:sp>
        <p:nvSpPr>
          <p:cNvPr id="5124" name="Rectangle 4"/>
          <p:cNvSpPr>
            <a:spLocks noGrp="1" noRot="1" noChangeAspect="1" noChangeArrowheads="1" noTextEdit="1"/>
          </p:cNvSpPr>
          <p:nvPr>
            <p:ph type="sldImg" idx="2"/>
          </p:nvPr>
        </p:nvSpPr>
        <p:spPr bwMode="auto">
          <a:xfrm>
            <a:off x="793750" y="696913"/>
            <a:ext cx="5422900" cy="34861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50533" name="Rectangle 5"/>
          <p:cNvSpPr>
            <a:spLocks noGrp="1" noChangeArrowheads="1"/>
          </p:cNvSpPr>
          <p:nvPr>
            <p:ph type="body" sz="quarter" idx="3"/>
          </p:nvPr>
        </p:nvSpPr>
        <p:spPr bwMode="auto">
          <a:xfrm>
            <a:off x="701676" y="4416426"/>
            <a:ext cx="5607050" cy="4183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14" tIns="46507" rIns="93014" bIns="46507"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50534" name="Rectangle 6"/>
          <p:cNvSpPr>
            <a:spLocks noGrp="1" noChangeArrowheads="1"/>
          </p:cNvSpPr>
          <p:nvPr>
            <p:ph type="ftr" sz="quarter" idx="4"/>
          </p:nvPr>
        </p:nvSpPr>
        <p:spPr bwMode="auto">
          <a:xfrm>
            <a:off x="1"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14" tIns="46507" rIns="93014" bIns="46507" numCol="1" anchor="b" anchorCtr="0" compatLnSpc="1">
            <a:prstTxWarp prst="textNoShape">
              <a:avLst/>
            </a:prstTxWarp>
          </a:bodyPr>
          <a:lstStyle>
            <a:lvl1pPr defTabSz="930138">
              <a:defRPr sz="1200">
                <a:latin typeface="Arial" charset="0"/>
              </a:defRPr>
            </a:lvl1pPr>
          </a:lstStyle>
          <a:p>
            <a:pPr>
              <a:defRPr/>
            </a:pPr>
            <a:endParaRPr lang="en-US" dirty="0"/>
          </a:p>
        </p:txBody>
      </p:sp>
      <p:sp>
        <p:nvSpPr>
          <p:cNvPr id="150535" name="Rectangle 7"/>
          <p:cNvSpPr>
            <a:spLocks noGrp="1" noChangeArrowheads="1"/>
          </p:cNvSpPr>
          <p:nvPr>
            <p:ph type="sldNum" sz="quarter" idx="5"/>
          </p:nvPr>
        </p:nvSpPr>
        <p:spPr bwMode="auto">
          <a:xfrm>
            <a:off x="3970339"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14" tIns="46507" rIns="93014" bIns="46507" numCol="1" anchor="b" anchorCtr="0" compatLnSpc="1">
            <a:prstTxWarp prst="textNoShape">
              <a:avLst/>
            </a:prstTxWarp>
          </a:bodyPr>
          <a:lstStyle>
            <a:lvl1pPr algn="r" defTabSz="930138">
              <a:defRPr sz="1200">
                <a:latin typeface="Arial" charset="0"/>
              </a:defRPr>
            </a:lvl1pPr>
          </a:lstStyle>
          <a:p>
            <a:pPr>
              <a:defRPr/>
            </a:pPr>
            <a:fld id="{F32E5677-EAB9-48ED-BE6E-2441975CBDF0}" type="slidenum">
              <a:rPr lang="en-US"/>
              <a:pPr>
                <a:defRPr/>
              </a:pPr>
              <a:t>‹#›</a:t>
            </a:fld>
            <a:endParaRPr lang="en-US" dirty="0"/>
          </a:p>
        </p:txBody>
      </p:sp>
    </p:spTree>
    <p:extLst>
      <p:ext uri="{BB962C8B-B14F-4D97-AF65-F5344CB8AC3E}">
        <p14:creationId xmlns:p14="http://schemas.microsoft.com/office/powerpoint/2010/main" val="277763358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000" kern="1200">
        <a:solidFill>
          <a:schemeClr val="tx1"/>
        </a:solidFill>
        <a:latin typeface="Arial" charset="0"/>
        <a:ea typeface="+mn-ea"/>
        <a:cs typeface="+mn-cs"/>
      </a:defRPr>
    </a:lvl1pPr>
    <a:lvl2pPr marL="457056" algn="l" rtl="0" eaLnBrk="0" fontAlgn="base" hangingPunct="0">
      <a:spcBef>
        <a:spcPct val="30000"/>
      </a:spcBef>
      <a:spcAft>
        <a:spcPct val="0"/>
      </a:spcAft>
      <a:defRPr sz="1000" kern="1200">
        <a:solidFill>
          <a:schemeClr val="tx1"/>
        </a:solidFill>
        <a:latin typeface="Arial" charset="0"/>
        <a:ea typeface="+mn-ea"/>
        <a:cs typeface="+mn-cs"/>
      </a:defRPr>
    </a:lvl2pPr>
    <a:lvl3pPr marL="914112" algn="l" rtl="0" eaLnBrk="0" fontAlgn="base" hangingPunct="0">
      <a:spcBef>
        <a:spcPct val="30000"/>
      </a:spcBef>
      <a:spcAft>
        <a:spcPct val="0"/>
      </a:spcAft>
      <a:defRPr sz="1000" kern="1200">
        <a:solidFill>
          <a:schemeClr val="tx1"/>
        </a:solidFill>
        <a:latin typeface="Arial" charset="0"/>
        <a:ea typeface="+mn-ea"/>
        <a:cs typeface="+mn-cs"/>
      </a:defRPr>
    </a:lvl3pPr>
    <a:lvl4pPr marL="1371158" algn="l" rtl="0" eaLnBrk="0" fontAlgn="base" hangingPunct="0">
      <a:spcBef>
        <a:spcPct val="30000"/>
      </a:spcBef>
      <a:spcAft>
        <a:spcPct val="0"/>
      </a:spcAft>
      <a:defRPr sz="1000" kern="1200">
        <a:solidFill>
          <a:schemeClr val="tx1"/>
        </a:solidFill>
        <a:latin typeface="Arial" charset="0"/>
        <a:ea typeface="+mn-ea"/>
        <a:cs typeface="+mn-cs"/>
      </a:defRPr>
    </a:lvl4pPr>
    <a:lvl5pPr marL="1828214" algn="l" rtl="0" eaLnBrk="0" fontAlgn="base" hangingPunct="0">
      <a:spcBef>
        <a:spcPct val="30000"/>
      </a:spcBef>
      <a:spcAft>
        <a:spcPct val="0"/>
      </a:spcAft>
      <a:defRPr sz="1000" kern="1200">
        <a:solidFill>
          <a:schemeClr val="tx1"/>
        </a:solidFill>
        <a:latin typeface="Arial" charset="0"/>
        <a:ea typeface="+mn-ea"/>
        <a:cs typeface="+mn-cs"/>
      </a:defRPr>
    </a:lvl5pPr>
    <a:lvl6pPr marL="2285270" algn="l" defTabSz="914112" rtl="0" eaLnBrk="1" latinLnBrk="0" hangingPunct="1">
      <a:defRPr sz="1000" kern="1200">
        <a:solidFill>
          <a:schemeClr val="tx1"/>
        </a:solidFill>
        <a:latin typeface="+mn-lt"/>
        <a:ea typeface="+mn-ea"/>
        <a:cs typeface="+mn-cs"/>
      </a:defRPr>
    </a:lvl6pPr>
    <a:lvl7pPr marL="2742326" algn="l" defTabSz="914112" rtl="0" eaLnBrk="1" latinLnBrk="0" hangingPunct="1">
      <a:defRPr sz="1000" kern="1200">
        <a:solidFill>
          <a:schemeClr val="tx1"/>
        </a:solidFill>
        <a:latin typeface="+mn-lt"/>
        <a:ea typeface="+mn-ea"/>
        <a:cs typeface="+mn-cs"/>
      </a:defRPr>
    </a:lvl7pPr>
    <a:lvl8pPr marL="3199373" algn="l" defTabSz="914112" rtl="0" eaLnBrk="1" latinLnBrk="0" hangingPunct="1">
      <a:defRPr sz="1000" kern="1200">
        <a:solidFill>
          <a:schemeClr val="tx1"/>
        </a:solidFill>
        <a:latin typeface="+mn-lt"/>
        <a:ea typeface="+mn-ea"/>
        <a:cs typeface="+mn-cs"/>
      </a:defRPr>
    </a:lvl8pPr>
    <a:lvl9pPr marL="3656429" algn="l" defTabSz="914112" rtl="0" eaLnBrk="1" latinLnBrk="0" hangingPunct="1">
      <a:defRPr sz="10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defTabSz="930138" eaLnBrk="0" hangingPunct="0">
              <a:defRPr sz="2900">
                <a:solidFill>
                  <a:schemeClr val="tx1"/>
                </a:solidFill>
                <a:latin typeface="Arial Narrow" pitchFamily="34" charset="0"/>
              </a:defRPr>
            </a:lvl1pPr>
            <a:lvl2pPr marL="742841" indent="-285708" defTabSz="930138" eaLnBrk="0" hangingPunct="0">
              <a:defRPr sz="2900">
                <a:solidFill>
                  <a:schemeClr val="tx1"/>
                </a:solidFill>
                <a:latin typeface="Arial Narrow" pitchFamily="34" charset="0"/>
              </a:defRPr>
            </a:lvl2pPr>
            <a:lvl3pPr marL="1142833" indent="-228567" defTabSz="930138" eaLnBrk="0" hangingPunct="0">
              <a:defRPr sz="2900">
                <a:solidFill>
                  <a:schemeClr val="tx1"/>
                </a:solidFill>
                <a:latin typeface="Arial Narrow" pitchFamily="34" charset="0"/>
              </a:defRPr>
            </a:lvl3pPr>
            <a:lvl4pPr marL="1599965" indent="-228567" defTabSz="930138" eaLnBrk="0" hangingPunct="0">
              <a:defRPr sz="2900">
                <a:solidFill>
                  <a:schemeClr val="tx1"/>
                </a:solidFill>
                <a:latin typeface="Arial Narrow" pitchFamily="34" charset="0"/>
              </a:defRPr>
            </a:lvl4pPr>
            <a:lvl5pPr marL="2057099" indent="-228567" defTabSz="930138" eaLnBrk="0" hangingPunct="0">
              <a:defRPr sz="2900">
                <a:solidFill>
                  <a:schemeClr val="tx1"/>
                </a:solidFill>
                <a:latin typeface="Arial Narrow" pitchFamily="34" charset="0"/>
              </a:defRPr>
            </a:lvl5pPr>
            <a:lvl6pPr marL="2514232" indent="-228567" defTabSz="930138" eaLnBrk="0" fontAlgn="base" hangingPunct="0">
              <a:spcBef>
                <a:spcPct val="0"/>
              </a:spcBef>
              <a:spcAft>
                <a:spcPct val="0"/>
              </a:spcAft>
              <a:defRPr sz="2900">
                <a:solidFill>
                  <a:schemeClr val="tx1"/>
                </a:solidFill>
                <a:latin typeface="Arial Narrow" pitchFamily="34" charset="0"/>
              </a:defRPr>
            </a:lvl6pPr>
            <a:lvl7pPr marL="2971364" indent="-228567" defTabSz="930138" eaLnBrk="0" fontAlgn="base" hangingPunct="0">
              <a:spcBef>
                <a:spcPct val="0"/>
              </a:spcBef>
              <a:spcAft>
                <a:spcPct val="0"/>
              </a:spcAft>
              <a:defRPr sz="2900">
                <a:solidFill>
                  <a:schemeClr val="tx1"/>
                </a:solidFill>
                <a:latin typeface="Arial Narrow" pitchFamily="34" charset="0"/>
              </a:defRPr>
            </a:lvl7pPr>
            <a:lvl8pPr marL="3428498" indent="-228567" defTabSz="930138" eaLnBrk="0" fontAlgn="base" hangingPunct="0">
              <a:spcBef>
                <a:spcPct val="0"/>
              </a:spcBef>
              <a:spcAft>
                <a:spcPct val="0"/>
              </a:spcAft>
              <a:defRPr sz="2900">
                <a:solidFill>
                  <a:schemeClr val="tx1"/>
                </a:solidFill>
                <a:latin typeface="Arial Narrow" pitchFamily="34" charset="0"/>
              </a:defRPr>
            </a:lvl8pPr>
            <a:lvl9pPr marL="3885630" indent="-228567" defTabSz="930138" eaLnBrk="0" fontAlgn="base" hangingPunct="0">
              <a:spcBef>
                <a:spcPct val="0"/>
              </a:spcBef>
              <a:spcAft>
                <a:spcPct val="0"/>
              </a:spcAft>
              <a:defRPr sz="2900">
                <a:solidFill>
                  <a:schemeClr val="tx1"/>
                </a:solidFill>
                <a:latin typeface="Arial Narrow" pitchFamily="34" charset="0"/>
              </a:defRPr>
            </a:lvl9pPr>
          </a:lstStyle>
          <a:p>
            <a:pPr eaLnBrk="1" hangingPunct="1"/>
            <a:fld id="{772D40CA-1E57-459A-9093-2F61DD731A4A}" type="slidenum">
              <a:rPr lang="en-US" sz="1200">
                <a:latin typeface="Arial" charset="0"/>
              </a:rPr>
              <a:pPr eaLnBrk="1" hangingPunct="1"/>
              <a:t>1</a:t>
            </a:fld>
            <a:endParaRPr lang="en-US" sz="1200" dirty="0">
              <a:latin typeface="Arial" charset="0"/>
            </a:endParaRPr>
          </a:p>
        </p:txBody>
      </p:sp>
      <p:sp>
        <p:nvSpPr>
          <p:cNvPr id="6147" name="Rectangle 2"/>
          <p:cNvSpPr>
            <a:spLocks noGrp="1" noRot="1" noChangeAspect="1" noChangeArrowheads="1" noTextEdit="1"/>
          </p:cNvSpPr>
          <p:nvPr>
            <p:ph type="sldImg"/>
          </p:nvPr>
        </p:nvSpPr>
        <p:spPr>
          <a:xfrm>
            <a:off x="793750" y="696913"/>
            <a:ext cx="5422900" cy="3486150"/>
          </a:xfrm>
          <a:ln/>
        </p:spPr>
      </p:sp>
      <p:sp>
        <p:nvSpPr>
          <p:cNvPr id="6148" name="Rectangle 3"/>
          <p:cNvSpPr>
            <a:spLocks noGrp="1" noChangeArrowheads="1"/>
          </p:cNvSpPr>
          <p:nvPr>
            <p:ph type="body" idx="1"/>
          </p:nvPr>
        </p:nvSpPr>
        <p:spPr>
          <a:noFill/>
        </p:spPr>
        <p:txBody>
          <a:bodyPr/>
          <a:lstStyle/>
          <a:p>
            <a:pPr eaLnBrk="1" hangingPunct="1"/>
            <a:endParaRPr lang="en-US" dirty="0" smtClean="0"/>
          </a:p>
        </p:txBody>
      </p:sp>
    </p:spTree>
    <p:extLst>
      <p:ext uri="{BB962C8B-B14F-4D97-AF65-F5344CB8AC3E}">
        <p14:creationId xmlns:p14="http://schemas.microsoft.com/office/powerpoint/2010/main" val="10292262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1234" y="10226678"/>
            <a:ext cx="43523956" cy="7054848"/>
          </a:xfrm>
        </p:spPr>
        <p:txBody>
          <a:bodyPr/>
          <a:lstStyle/>
          <a:p>
            <a:r>
              <a:rPr lang="en-US" smtClean="0"/>
              <a:t>Click to edit Master title style</a:t>
            </a:r>
            <a:endParaRPr lang="en-US"/>
          </a:p>
        </p:txBody>
      </p:sp>
      <p:sp>
        <p:nvSpPr>
          <p:cNvPr id="3" name="Subtitle 2"/>
          <p:cNvSpPr>
            <a:spLocks noGrp="1"/>
          </p:cNvSpPr>
          <p:nvPr>
            <p:ph type="subTitle" idx="1"/>
          </p:nvPr>
        </p:nvSpPr>
        <p:spPr>
          <a:xfrm>
            <a:off x="7680590" y="18653134"/>
            <a:ext cx="35845220" cy="8413752"/>
          </a:xfrm>
        </p:spPr>
        <p:txBody>
          <a:bodyPr/>
          <a:lstStyle>
            <a:lvl1pPr marL="0" indent="0" algn="ctr">
              <a:buNone/>
              <a:defRPr/>
            </a:lvl1pPr>
            <a:lvl2pPr marL="457056" indent="0" algn="ctr">
              <a:buNone/>
              <a:defRPr/>
            </a:lvl2pPr>
            <a:lvl3pPr marL="914112" indent="0" algn="ctr">
              <a:buNone/>
              <a:defRPr/>
            </a:lvl3pPr>
            <a:lvl4pPr marL="1371158" indent="0" algn="ctr">
              <a:buNone/>
              <a:defRPr/>
            </a:lvl4pPr>
            <a:lvl5pPr marL="1828214" indent="0" algn="ctr">
              <a:buNone/>
              <a:defRPr/>
            </a:lvl5pPr>
            <a:lvl6pPr marL="2285270" indent="0" algn="ctr">
              <a:buNone/>
              <a:defRPr/>
            </a:lvl6pPr>
            <a:lvl7pPr marL="2742326" indent="0" algn="ctr">
              <a:buNone/>
              <a:defRPr/>
            </a:lvl7pPr>
            <a:lvl8pPr marL="3199373" indent="0" algn="ctr">
              <a:buNone/>
              <a:defRPr/>
            </a:lvl8pPr>
            <a:lvl9pPr marL="3656429"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0695296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59632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726946" y="1273177"/>
            <a:ext cx="12305244" cy="3092926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09363" y="1273177"/>
            <a:ext cx="36739774" cy="3092926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658308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1234" y="10226678"/>
            <a:ext cx="43523956" cy="7054848"/>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7680590" y="18653134"/>
            <a:ext cx="35845220" cy="8413752"/>
          </a:xfrm>
        </p:spPr>
        <p:txBody>
          <a:bodyPr/>
          <a:lstStyle>
            <a:lvl1pPr marL="0" indent="0" algn="ctr">
              <a:buNone/>
              <a:defRPr/>
            </a:lvl1pPr>
            <a:lvl2pPr marL="457056" indent="0" algn="ctr">
              <a:buNone/>
              <a:defRPr/>
            </a:lvl2pPr>
            <a:lvl3pPr marL="914112" indent="0" algn="ctr">
              <a:buNone/>
              <a:defRPr/>
            </a:lvl3pPr>
            <a:lvl4pPr marL="1371158" indent="0" algn="ctr">
              <a:buNone/>
              <a:defRPr/>
            </a:lvl4pPr>
            <a:lvl5pPr marL="1828214" indent="0" algn="ctr">
              <a:buNone/>
              <a:defRPr/>
            </a:lvl5pPr>
            <a:lvl6pPr marL="2285270" indent="0" algn="ctr">
              <a:buNone/>
              <a:defRPr/>
            </a:lvl6pPr>
            <a:lvl7pPr marL="2742326" indent="0" algn="ctr">
              <a:buNone/>
              <a:defRPr/>
            </a:lvl7pPr>
            <a:lvl8pPr marL="3199373" indent="0" algn="ctr">
              <a:buNone/>
              <a:defRPr/>
            </a:lvl8pPr>
            <a:lvl9pPr marL="3656429"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0226229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87570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3" y="21153439"/>
            <a:ext cx="43525810" cy="6537326"/>
          </a:xfrm>
        </p:spPr>
        <p:txBody>
          <a:bodyPr anchor="t"/>
          <a:lstStyle>
            <a:lvl1pPr algn="l">
              <a:defRPr sz="3800" b="1" cap="all"/>
            </a:lvl1pPr>
          </a:lstStyle>
          <a:p>
            <a:r>
              <a:rPr lang="en-US" smtClean="0"/>
              <a:t>Click to edit Master title style</a:t>
            </a:r>
            <a:endParaRPr lang="en-US"/>
          </a:p>
        </p:txBody>
      </p:sp>
      <p:sp>
        <p:nvSpPr>
          <p:cNvPr id="3" name="Text Placeholder 2"/>
          <p:cNvSpPr>
            <a:spLocks noGrp="1"/>
          </p:cNvSpPr>
          <p:nvPr>
            <p:ph type="body" idx="1"/>
          </p:nvPr>
        </p:nvSpPr>
        <p:spPr>
          <a:xfrm>
            <a:off x="4044953" y="13952539"/>
            <a:ext cx="43525810" cy="7200902"/>
          </a:xfrm>
        </p:spPr>
        <p:txBody>
          <a:bodyPr anchor="b"/>
          <a:lstStyle>
            <a:lvl1pPr marL="0" indent="0">
              <a:buNone/>
              <a:defRPr sz="1900"/>
            </a:lvl1pPr>
            <a:lvl2pPr marL="457056" indent="0">
              <a:buNone/>
              <a:defRPr sz="1900"/>
            </a:lvl2pPr>
            <a:lvl3pPr marL="914112" indent="0">
              <a:buNone/>
              <a:defRPr sz="1400"/>
            </a:lvl3pPr>
            <a:lvl4pPr marL="1371158" indent="0">
              <a:buNone/>
              <a:defRPr sz="1400"/>
            </a:lvl4pPr>
            <a:lvl5pPr marL="1828214" indent="0">
              <a:buNone/>
              <a:defRPr sz="1400"/>
            </a:lvl5pPr>
            <a:lvl6pPr marL="2285270" indent="0">
              <a:buNone/>
              <a:defRPr sz="1400"/>
            </a:lvl6pPr>
            <a:lvl7pPr marL="2742326" indent="0">
              <a:buNone/>
              <a:defRPr sz="1400"/>
            </a:lvl7pPr>
            <a:lvl8pPr marL="3199373" indent="0">
              <a:buNone/>
              <a:defRPr sz="1400"/>
            </a:lvl8pPr>
            <a:lvl9pPr marL="3656429" indent="0">
              <a:buNone/>
              <a:defRPr sz="1400"/>
            </a:lvl9pPr>
          </a:lstStyle>
          <a:p>
            <a:pPr lvl="0"/>
            <a:r>
              <a:rPr lang="en-US" smtClean="0"/>
              <a:t>Click to edit Master text styles</a:t>
            </a:r>
          </a:p>
        </p:txBody>
      </p:sp>
    </p:spTree>
    <p:extLst>
      <p:ext uri="{BB962C8B-B14F-4D97-AF65-F5344CB8AC3E}">
        <p14:creationId xmlns:p14="http://schemas.microsoft.com/office/powerpoint/2010/main" val="7402294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07518" y="5638807"/>
            <a:ext cx="5728492" cy="26563637"/>
          </a:xfrm>
        </p:spPr>
        <p:txBody>
          <a:bodyPr/>
          <a:lstStyle>
            <a:lvl1pPr>
              <a:defRPr sz="2900"/>
            </a:lvl1pPr>
            <a:lvl2pPr>
              <a:defRPr sz="2400"/>
            </a:lvl2pPr>
            <a:lvl3pPr>
              <a:defRPr sz="19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713801" y="5638807"/>
            <a:ext cx="5730346" cy="26563637"/>
          </a:xfrm>
        </p:spPr>
        <p:txBody>
          <a:bodyPr/>
          <a:lstStyle>
            <a:lvl1pPr>
              <a:defRPr sz="2900"/>
            </a:lvl1pPr>
            <a:lvl2pPr>
              <a:defRPr sz="2400"/>
            </a:lvl2pPr>
            <a:lvl3pPr>
              <a:defRPr sz="19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422989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59590" y="1317624"/>
            <a:ext cx="46087244" cy="548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559576" y="7369176"/>
            <a:ext cx="22625052" cy="3070224"/>
          </a:xfrm>
        </p:spPr>
        <p:txBody>
          <a:bodyPr anchor="b"/>
          <a:lstStyle>
            <a:lvl1pPr marL="0" indent="0">
              <a:buNone/>
              <a:defRPr sz="2400" b="1"/>
            </a:lvl1pPr>
            <a:lvl2pPr marL="457056" indent="0">
              <a:buNone/>
              <a:defRPr sz="1900" b="1"/>
            </a:lvl2pPr>
            <a:lvl3pPr marL="914112" indent="0">
              <a:buNone/>
              <a:defRPr sz="1900" b="1"/>
            </a:lvl3pPr>
            <a:lvl4pPr marL="1371158" indent="0">
              <a:buNone/>
              <a:defRPr sz="1400" b="1"/>
            </a:lvl4pPr>
            <a:lvl5pPr marL="1828214" indent="0">
              <a:buNone/>
              <a:defRPr sz="1400" b="1"/>
            </a:lvl5pPr>
            <a:lvl6pPr marL="2285270" indent="0">
              <a:buNone/>
              <a:defRPr sz="1400" b="1"/>
            </a:lvl6pPr>
            <a:lvl7pPr marL="2742326" indent="0">
              <a:buNone/>
              <a:defRPr sz="1400" b="1"/>
            </a:lvl7pPr>
            <a:lvl8pPr marL="3199373" indent="0">
              <a:buNone/>
              <a:defRPr sz="1400" b="1"/>
            </a:lvl8pPr>
            <a:lvl9pPr marL="3656429" indent="0">
              <a:buNone/>
              <a:defRPr sz="1400" b="1"/>
            </a:lvl9pPr>
          </a:lstStyle>
          <a:p>
            <a:pPr lvl="0"/>
            <a:r>
              <a:rPr lang="en-US" smtClean="0"/>
              <a:t>Click to edit Master text styles</a:t>
            </a:r>
          </a:p>
        </p:txBody>
      </p:sp>
      <p:sp>
        <p:nvSpPr>
          <p:cNvPr id="4" name="Content Placeholder 3"/>
          <p:cNvSpPr>
            <a:spLocks noGrp="1"/>
          </p:cNvSpPr>
          <p:nvPr>
            <p:ph sz="half" idx="2"/>
          </p:nvPr>
        </p:nvSpPr>
        <p:spPr>
          <a:xfrm>
            <a:off x="2559576" y="10439408"/>
            <a:ext cx="22625052" cy="18965861"/>
          </a:xfrm>
        </p:spPr>
        <p:txBody>
          <a:bodyPr/>
          <a:lstStyle>
            <a:lvl1pPr>
              <a:defRPr sz="2400"/>
            </a:lvl1pPr>
            <a:lvl2pPr>
              <a:defRPr sz="1900"/>
            </a:lvl2pPr>
            <a:lvl3pPr>
              <a:defRPr sz="19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6012519" y="7369176"/>
            <a:ext cx="22634310" cy="3070224"/>
          </a:xfrm>
        </p:spPr>
        <p:txBody>
          <a:bodyPr anchor="b"/>
          <a:lstStyle>
            <a:lvl1pPr marL="0" indent="0">
              <a:buNone/>
              <a:defRPr sz="2400" b="1"/>
            </a:lvl1pPr>
            <a:lvl2pPr marL="457056" indent="0">
              <a:buNone/>
              <a:defRPr sz="1900" b="1"/>
            </a:lvl2pPr>
            <a:lvl3pPr marL="914112" indent="0">
              <a:buNone/>
              <a:defRPr sz="1900" b="1"/>
            </a:lvl3pPr>
            <a:lvl4pPr marL="1371158" indent="0">
              <a:buNone/>
              <a:defRPr sz="1400" b="1"/>
            </a:lvl4pPr>
            <a:lvl5pPr marL="1828214" indent="0">
              <a:buNone/>
              <a:defRPr sz="1400" b="1"/>
            </a:lvl5pPr>
            <a:lvl6pPr marL="2285270" indent="0">
              <a:buNone/>
              <a:defRPr sz="1400" b="1"/>
            </a:lvl6pPr>
            <a:lvl7pPr marL="2742326" indent="0">
              <a:buNone/>
              <a:defRPr sz="1400" b="1"/>
            </a:lvl7pPr>
            <a:lvl8pPr marL="3199373" indent="0">
              <a:buNone/>
              <a:defRPr sz="1400" b="1"/>
            </a:lvl8pPr>
            <a:lvl9pPr marL="3656429" indent="0">
              <a:buNone/>
              <a:defRPr sz="1400" b="1"/>
            </a:lvl9pPr>
          </a:lstStyle>
          <a:p>
            <a:pPr lvl="0"/>
            <a:r>
              <a:rPr lang="en-US" smtClean="0"/>
              <a:t>Click to edit Master text styles</a:t>
            </a:r>
          </a:p>
        </p:txBody>
      </p:sp>
      <p:sp>
        <p:nvSpPr>
          <p:cNvPr id="6" name="Content Placeholder 5"/>
          <p:cNvSpPr>
            <a:spLocks noGrp="1"/>
          </p:cNvSpPr>
          <p:nvPr>
            <p:ph sz="quarter" idx="4"/>
          </p:nvPr>
        </p:nvSpPr>
        <p:spPr>
          <a:xfrm>
            <a:off x="26012519" y="10439408"/>
            <a:ext cx="22634310" cy="18965861"/>
          </a:xfrm>
        </p:spPr>
        <p:txBody>
          <a:bodyPr/>
          <a:lstStyle>
            <a:lvl1pPr>
              <a:defRPr sz="2400"/>
            </a:lvl1pPr>
            <a:lvl2pPr>
              <a:defRPr sz="1900"/>
            </a:lvl2pPr>
            <a:lvl3pPr>
              <a:defRPr sz="19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199616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9543676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078949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59578" y="1311273"/>
            <a:ext cx="16846552" cy="5576890"/>
          </a:xfrm>
        </p:spPr>
        <p:txBody>
          <a:bodyPr anchor="b"/>
          <a:lstStyle>
            <a:lvl1pPr algn="l">
              <a:defRPr sz="1900" b="1"/>
            </a:lvl1pPr>
          </a:lstStyle>
          <a:p>
            <a:r>
              <a:rPr lang="en-US" smtClean="0"/>
              <a:t>Click to edit Master title style</a:t>
            </a:r>
            <a:endParaRPr lang="en-US"/>
          </a:p>
        </p:txBody>
      </p:sp>
      <p:sp>
        <p:nvSpPr>
          <p:cNvPr id="3" name="Content Placeholder 2"/>
          <p:cNvSpPr>
            <a:spLocks noGrp="1"/>
          </p:cNvSpPr>
          <p:nvPr>
            <p:ph idx="1"/>
          </p:nvPr>
        </p:nvSpPr>
        <p:spPr>
          <a:xfrm>
            <a:off x="20021020" y="1311275"/>
            <a:ext cx="28625800" cy="28093987"/>
          </a:xfrm>
        </p:spPr>
        <p:txBody>
          <a:bodyPr/>
          <a:lstStyle>
            <a:lvl1pPr>
              <a:defRPr sz="3400"/>
            </a:lvl1pPr>
            <a:lvl2pPr>
              <a:defRPr sz="2900"/>
            </a:lvl2pPr>
            <a:lvl3pPr>
              <a:defRPr sz="24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559578" y="6888171"/>
            <a:ext cx="16846552" cy="22517102"/>
          </a:xfrm>
        </p:spPr>
        <p:txBody>
          <a:bodyPr/>
          <a:lstStyle>
            <a:lvl1pPr marL="0" indent="0">
              <a:buNone/>
              <a:defRPr sz="1400"/>
            </a:lvl1pPr>
            <a:lvl2pPr marL="457056" indent="0">
              <a:buNone/>
              <a:defRPr sz="1000"/>
            </a:lvl2pPr>
            <a:lvl3pPr marL="914112" indent="0">
              <a:buNone/>
              <a:defRPr sz="1000"/>
            </a:lvl3pPr>
            <a:lvl4pPr marL="1371158" indent="0">
              <a:buNone/>
              <a:defRPr sz="1000"/>
            </a:lvl4pPr>
            <a:lvl5pPr marL="1828214" indent="0">
              <a:buNone/>
              <a:defRPr sz="1000"/>
            </a:lvl5pPr>
            <a:lvl6pPr marL="2285270" indent="0">
              <a:buNone/>
              <a:defRPr sz="1000"/>
            </a:lvl6pPr>
            <a:lvl7pPr marL="2742326" indent="0">
              <a:buNone/>
              <a:defRPr sz="1000"/>
            </a:lvl7pPr>
            <a:lvl8pPr marL="3199373" indent="0">
              <a:buNone/>
              <a:defRPr sz="1000"/>
            </a:lvl8pPr>
            <a:lvl9pPr marL="3656429" indent="0">
              <a:buNone/>
              <a:defRPr sz="1000"/>
            </a:lvl9pPr>
          </a:lstStyle>
          <a:p>
            <a:pPr lvl="0"/>
            <a:r>
              <a:rPr lang="en-US" smtClean="0"/>
              <a:t>Click to edit Master text styles</a:t>
            </a:r>
          </a:p>
        </p:txBody>
      </p:sp>
    </p:spTree>
    <p:extLst>
      <p:ext uri="{BB962C8B-B14F-4D97-AF65-F5344CB8AC3E}">
        <p14:creationId xmlns:p14="http://schemas.microsoft.com/office/powerpoint/2010/main" val="23407149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830979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444" y="23042563"/>
            <a:ext cx="30724210" cy="2720976"/>
          </a:xfrm>
        </p:spPr>
        <p:txBody>
          <a:bodyPr anchor="b"/>
          <a:lstStyle>
            <a:lvl1pPr algn="l">
              <a:defRPr sz="1900" b="1"/>
            </a:lvl1pPr>
          </a:lstStyle>
          <a:p>
            <a:r>
              <a:rPr lang="en-US" smtClean="0"/>
              <a:t>Click to edit Master title style</a:t>
            </a:r>
            <a:endParaRPr lang="en-US"/>
          </a:p>
        </p:txBody>
      </p:sp>
      <p:sp>
        <p:nvSpPr>
          <p:cNvPr id="3" name="Picture Placeholder 2"/>
          <p:cNvSpPr>
            <a:spLocks noGrp="1"/>
          </p:cNvSpPr>
          <p:nvPr>
            <p:ph type="pic" idx="1"/>
          </p:nvPr>
        </p:nvSpPr>
        <p:spPr>
          <a:xfrm>
            <a:off x="10036444" y="2941649"/>
            <a:ext cx="30724210" cy="19750085"/>
          </a:xfrm>
        </p:spPr>
        <p:txBody>
          <a:bodyPr/>
          <a:lstStyle>
            <a:lvl1pPr marL="0" indent="0">
              <a:buNone/>
              <a:defRPr sz="3400"/>
            </a:lvl1pPr>
            <a:lvl2pPr marL="457056" indent="0">
              <a:buNone/>
              <a:defRPr sz="2900"/>
            </a:lvl2pPr>
            <a:lvl3pPr marL="914112" indent="0">
              <a:buNone/>
              <a:defRPr sz="2400"/>
            </a:lvl3pPr>
            <a:lvl4pPr marL="1371158" indent="0">
              <a:buNone/>
              <a:defRPr sz="1900"/>
            </a:lvl4pPr>
            <a:lvl5pPr marL="1828214" indent="0">
              <a:buNone/>
              <a:defRPr sz="1900"/>
            </a:lvl5pPr>
            <a:lvl6pPr marL="2285270" indent="0">
              <a:buNone/>
              <a:defRPr sz="1900"/>
            </a:lvl6pPr>
            <a:lvl7pPr marL="2742326" indent="0">
              <a:buNone/>
              <a:defRPr sz="1900"/>
            </a:lvl7pPr>
            <a:lvl8pPr marL="3199373" indent="0">
              <a:buNone/>
              <a:defRPr sz="1900"/>
            </a:lvl8pPr>
            <a:lvl9pPr marL="3656429" indent="0">
              <a:buNone/>
              <a:defRPr sz="1900"/>
            </a:lvl9pPr>
          </a:lstStyle>
          <a:p>
            <a:pPr lvl="0"/>
            <a:endParaRPr lang="en-US" noProof="0" dirty="0" smtClean="0"/>
          </a:p>
        </p:txBody>
      </p:sp>
      <p:sp>
        <p:nvSpPr>
          <p:cNvPr id="4" name="Text Placeholder 3"/>
          <p:cNvSpPr>
            <a:spLocks noGrp="1"/>
          </p:cNvSpPr>
          <p:nvPr>
            <p:ph type="body" sz="half" idx="2"/>
          </p:nvPr>
        </p:nvSpPr>
        <p:spPr>
          <a:xfrm>
            <a:off x="10036444" y="25763540"/>
            <a:ext cx="30724210" cy="3862387"/>
          </a:xfrm>
        </p:spPr>
        <p:txBody>
          <a:bodyPr/>
          <a:lstStyle>
            <a:lvl1pPr marL="0" indent="0">
              <a:buNone/>
              <a:defRPr sz="1400"/>
            </a:lvl1pPr>
            <a:lvl2pPr marL="457056" indent="0">
              <a:buNone/>
              <a:defRPr sz="1000"/>
            </a:lvl2pPr>
            <a:lvl3pPr marL="914112" indent="0">
              <a:buNone/>
              <a:defRPr sz="1000"/>
            </a:lvl3pPr>
            <a:lvl4pPr marL="1371158" indent="0">
              <a:buNone/>
              <a:defRPr sz="1000"/>
            </a:lvl4pPr>
            <a:lvl5pPr marL="1828214" indent="0">
              <a:buNone/>
              <a:defRPr sz="1000"/>
            </a:lvl5pPr>
            <a:lvl6pPr marL="2285270" indent="0">
              <a:buNone/>
              <a:defRPr sz="1000"/>
            </a:lvl6pPr>
            <a:lvl7pPr marL="2742326" indent="0">
              <a:buNone/>
              <a:defRPr sz="1000"/>
            </a:lvl7pPr>
            <a:lvl8pPr marL="3199373" indent="0">
              <a:buNone/>
              <a:defRPr sz="1000"/>
            </a:lvl8pPr>
            <a:lvl9pPr marL="3656429" indent="0">
              <a:buNone/>
              <a:defRPr sz="1000"/>
            </a:lvl9pPr>
          </a:lstStyle>
          <a:p>
            <a:pPr lvl="0"/>
            <a:r>
              <a:rPr lang="en-US" smtClean="0"/>
              <a:t>Click to edit Master text styles</a:t>
            </a:r>
          </a:p>
        </p:txBody>
      </p:sp>
    </p:spTree>
    <p:extLst>
      <p:ext uri="{BB962C8B-B14F-4D97-AF65-F5344CB8AC3E}">
        <p14:creationId xmlns:p14="http://schemas.microsoft.com/office/powerpoint/2010/main" val="31606526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5585715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726946" y="1273177"/>
            <a:ext cx="12305244" cy="3092926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07518" y="1273177"/>
            <a:ext cx="36741628" cy="3092926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6153930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1234" y="10226678"/>
            <a:ext cx="43523956" cy="7054848"/>
          </a:xfrm>
        </p:spPr>
        <p:txBody>
          <a:bodyPr/>
          <a:lstStyle/>
          <a:p>
            <a:r>
              <a:rPr lang="en-US" smtClean="0"/>
              <a:t>Click to edit Master title style</a:t>
            </a:r>
            <a:endParaRPr lang="en-US"/>
          </a:p>
        </p:txBody>
      </p:sp>
      <p:sp>
        <p:nvSpPr>
          <p:cNvPr id="3" name="Subtitle 2"/>
          <p:cNvSpPr>
            <a:spLocks noGrp="1"/>
          </p:cNvSpPr>
          <p:nvPr>
            <p:ph type="subTitle" idx="1"/>
          </p:nvPr>
        </p:nvSpPr>
        <p:spPr>
          <a:xfrm>
            <a:off x="7680590" y="18653134"/>
            <a:ext cx="35845220" cy="8413752"/>
          </a:xfrm>
        </p:spPr>
        <p:txBody>
          <a:bodyPr/>
          <a:lstStyle>
            <a:lvl1pPr marL="0" indent="0" algn="ctr">
              <a:buNone/>
              <a:defRPr/>
            </a:lvl1pPr>
            <a:lvl2pPr marL="457056" indent="0" algn="ctr">
              <a:buNone/>
              <a:defRPr/>
            </a:lvl2pPr>
            <a:lvl3pPr marL="914112" indent="0" algn="ctr">
              <a:buNone/>
              <a:defRPr/>
            </a:lvl3pPr>
            <a:lvl4pPr marL="1371158" indent="0" algn="ctr">
              <a:buNone/>
              <a:defRPr/>
            </a:lvl4pPr>
            <a:lvl5pPr marL="1828214" indent="0" algn="ctr">
              <a:buNone/>
              <a:defRPr/>
            </a:lvl5pPr>
            <a:lvl6pPr marL="2285270" indent="0" algn="ctr">
              <a:buNone/>
              <a:defRPr/>
            </a:lvl6pPr>
            <a:lvl7pPr marL="2742326" indent="0" algn="ctr">
              <a:buNone/>
              <a:defRPr/>
            </a:lvl7pPr>
            <a:lvl8pPr marL="3199373" indent="0" algn="ctr">
              <a:buNone/>
              <a:defRPr/>
            </a:lvl8pPr>
            <a:lvl9pPr marL="3656429"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4028025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1986670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3" y="21153439"/>
            <a:ext cx="43525810" cy="6537326"/>
          </a:xfrm>
        </p:spPr>
        <p:txBody>
          <a:bodyPr anchor="t"/>
          <a:lstStyle>
            <a:lvl1pPr algn="l">
              <a:defRPr sz="3800" b="1" cap="all"/>
            </a:lvl1pPr>
          </a:lstStyle>
          <a:p>
            <a:r>
              <a:rPr lang="en-US" smtClean="0"/>
              <a:t>Click to edit Master title style</a:t>
            </a:r>
            <a:endParaRPr lang="en-US"/>
          </a:p>
        </p:txBody>
      </p:sp>
      <p:sp>
        <p:nvSpPr>
          <p:cNvPr id="3" name="Text Placeholder 2"/>
          <p:cNvSpPr>
            <a:spLocks noGrp="1"/>
          </p:cNvSpPr>
          <p:nvPr>
            <p:ph type="body" idx="1"/>
          </p:nvPr>
        </p:nvSpPr>
        <p:spPr>
          <a:xfrm>
            <a:off x="4044953" y="13952539"/>
            <a:ext cx="43525810" cy="7200902"/>
          </a:xfrm>
        </p:spPr>
        <p:txBody>
          <a:bodyPr anchor="b"/>
          <a:lstStyle>
            <a:lvl1pPr marL="0" indent="0">
              <a:buNone/>
              <a:defRPr sz="1900"/>
            </a:lvl1pPr>
            <a:lvl2pPr marL="457056" indent="0">
              <a:buNone/>
              <a:defRPr sz="1900"/>
            </a:lvl2pPr>
            <a:lvl3pPr marL="914112" indent="0">
              <a:buNone/>
              <a:defRPr sz="1400"/>
            </a:lvl3pPr>
            <a:lvl4pPr marL="1371158" indent="0">
              <a:buNone/>
              <a:defRPr sz="1400"/>
            </a:lvl4pPr>
            <a:lvl5pPr marL="1828214" indent="0">
              <a:buNone/>
              <a:defRPr sz="1400"/>
            </a:lvl5pPr>
            <a:lvl6pPr marL="2285270" indent="0">
              <a:buNone/>
              <a:defRPr sz="1400"/>
            </a:lvl6pPr>
            <a:lvl7pPr marL="2742326" indent="0">
              <a:buNone/>
              <a:defRPr sz="1400"/>
            </a:lvl7pPr>
            <a:lvl8pPr marL="3199373" indent="0">
              <a:buNone/>
              <a:defRPr sz="1400"/>
            </a:lvl8pPr>
            <a:lvl9pPr marL="3656429" indent="0">
              <a:buNone/>
              <a:defRPr sz="1400"/>
            </a:lvl9pPr>
          </a:lstStyle>
          <a:p>
            <a:pPr lvl="0"/>
            <a:r>
              <a:rPr lang="en-US" smtClean="0"/>
              <a:t>Click to edit Master text styles</a:t>
            </a:r>
          </a:p>
        </p:txBody>
      </p:sp>
    </p:spTree>
    <p:extLst>
      <p:ext uri="{BB962C8B-B14F-4D97-AF65-F5344CB8AC3E}">
        <p14:creationId xmlns:p14="http://schemas.microsoft.com/office/powerpoint/2010/main" val="374215551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09363" y="5638807"/>
            <a:ext cx="24521582" cy="26563637"/>
          </a:xfrm>
        </p:spPr>
        <p:txBody>
          <a:bodyPr/>
          <a:lstStyle>
            <a:lvl1pPr>
              <a:defRPr sz="2900"/>
            </a:lvl1pPr>
            <a:lvl2pPr>
              <a:defRPr sz="2400"/>
            </a:lvl2pPr>
            <a:lvl3pPr>
              <a:defRPr sz="19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5508754" y="5638807"/>
            <a:ext cx="24523436" cy="26563637"/>
          </a:xfrm>
        </p:spPr>
        <p:txBody>
          <a:bodyPr/>
          <a:lstStyle>
            <a:lvl1pPr>
              <a:defRPr sz="2900"/>
            </a:lvl1pPr>
            <a:lvl2pPr>
              <a:defRPr sz="2400"/>
            </a:lvl2pPr>
            <a:lvl3pPr>
              <a:defRPr sz="19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8777109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59590" y="1317624"/>
            <a:ext cx="46087244" cy="548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559576" y="7369176"/>
            <a:ext cx="22625052" cy="3070224"/>
          </a:xfrm>
        </p:spPr>
        <p:txBody>
          <a:bodyPr anchor="b"/>
          <a:lstStyle>
            <a:lvl1pPr marL="0" indent="0">
              <a:buNone/>
              <a:defRPr sz="2400" b="1"/>
            </a:lvl1pPr>
            <a:lvl2pPr marL="457056" indent="0">
              <a:buNone/>
              <a:defRPr sz="1900" b="1"/>
            </a:lvl2pPr>
            <a:lvl3pPr marL="914112" indent="0">
              <a:buNone/>
              <a:defRPr sz="1900" b="1"/>
            </a:lvl3pPr>
            <a:lvl4pPr marL="1371158" indent="0">
              <a:buNone/>
              <a:defRPr sz="1400" b="1"/>
            </a:lvl4pPr>
            <a:lvl5pPr marL="1828214" indent="0">
              <a:buNone/>
              <a:defRPr sz="1400" b="1"/>
            </a:lvl5pPr>
            <a:lvl6pPr marL="2285270" indent="0">
              <a:buNone/>
              <a:defRPr sz="1400" b="1"/>
            </a:lvl6pPr>
            <a:lvl7pPr marL="2742326" indent="0">
              <a:buNone/>
              <a:defRPr sz="1400" b="1"/>
            </a:lvl7pPr>
            <a:lvl8pPr marL="3199373" indent="0">
              <a:buNone/>
              <a:defRPr sz="1400" b="1"/>
            </a:lvl8pPr>
            <a:lvl9pPr marL="3656429" indent="0">
              <a:buNone/>
              <a:defRPr sz="1400" b="1"/>
            </a:lvl9pPr>
          </a:lstStyle>
          <a:p>
            <a:pPr lvl="0"/>
            <a:r>
              <a:rPr lang="en-US" smtClean="0"/>
              <a:t>Click to edit Master text styles</a:t>
            </a:r>
          </a:p>
        </p:txBody>
      </p:sp>
      <p:sp>
        <p:nvSpPr>
          <p:cNvPr id="4" name="Content Placeholder 3"/>
          <p:cNvSpPr>
            <a:spLocks noGrp="1"/>
          </p:cNvSpPr>
          <p:nvPr>
            <p:ph sz="half" idx="2"/>
          </p:nvPr>
        </p:nvSpPr>
        <p:spPr>
          <a:xfrm>
            <a:off x="2559576" y="10439408"/>
            <a:ext cx="22625052" cy="18965861"/>
          </a:xfrm>
        </p:spPr>
        <p:txBody>
          <a:bodyPr/>
          <a:lstStyle>
            <a:lvl1pPr>
              <a:defRPr sz="2400"/>
            </a:lvl1pPr>
            <a:lvl2pPr>
              <a:defRPr sz="1900"/>
            </a:lvl2pPr>
            <a:lvl3pPr>
              <a:defRPr sz="19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6012519" y="7369176"/>
            <a:ext cx="22634310" cy="3070224"/>
          </a:xfrm>
        </p:spPr>
        <p:txBody>
          <a:bodyPr anchor="b"/>
          <a:lstStyle>
            <a:lvl1pPr marL="0" indent="0">
              <a:buNone/>
              <a:defRPr sz="2400" b="1"/>
            </a:lvl1pPr>
            <a:lvl2pPr marL="457056" indent="0">
              <a:buNone/>
              <a:defRPr sz="1900" b="1"/>
            </a:lvl2pPr>
            <a:lvl3pPr marL="914112" indent="0">
              <a:buNone/>
              <a:defRPr sz="1900" b="1"/>
            </a:lvl3pPr>
            <a:lvl4pPr marL="1371158" indent="0">
              <a:buNone/>
              <a:defRPr sz="1400" b="1"/>
            </a:lvl4pPr>
            <a:lvl5pPr marL="1828214" indent="0">
              <a:buNone/>
              <a:defRPr sz="1400" b="1"/>
            </a:lvl5pPr>
            <a:lvl6pPr marL="2285270" indent="0">
              <a:buNone/>
              <a:defRPr sz="1400" b="1"/>
            </a:lvl6pPr>
            <a:lvl7pPr marL="2742326" indent="0">
              <a:buNone/>
              <a:defRPr sz="1400" b="1"/>
            </a:lvl7pPr>
            <a:lvl8pPr marL="3199373" indent="0">
              <a:buNone/>
              <a:defRPr sz="1400" b="1"/>
            </a:lvl8pPr>
            <a:lvl9pPr marL="3656429" indent="0">
              <a:buNone/>
              <a:defRPr sz="1400" b="1"/>
            </a:lvl9pPr>
          </a:lstStyle>
          <a:p>
            <a:pPr lvl="0"/>
            <a:r>
              <a:rPr lang="en-US" smtClean="0"/>
              <a:t>Click to edit Master text styles</a:t>
            </a:r>
          </a:p>
        </p:txBody>
      </p:sp>
      <p:sp>
        <p:nvSpPr>
          <p:cNvPr id="6" name="Content Placeholder 5"/>
          <p:cNvSpPr>
            <a:spLocks noGrp="1"/>
          </p:cNvSpPr>
          <p:nvPr>
            <p:ph sz="quarter" idx="4"/>
          </p:nvPr>
        </p:nvSpPr>
        <p:spPr>
          <a:xfrm>
            <a:off x="26012519" y="10439408"/>
            <a:ext cx="22634310" cy="18965861"/>
          </a:xfrm>
        </p:spPr>
        <p:txBody>
          <a:bodyPr/>
          <a:lstStyle>
            <a:lvl1pPr>
              <a:defRPr sz="2400"/>
            </a:lvl1pPr>
            <a:lvl2pPr>
              <a:defRPr sz="1900"/>
            </a:lvl2pPr>
            <a:lvl3pPr>
              <a:defRPr sz="19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1168821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9087115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735379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3" y="21153439"/>
            <a:ext cx="43525810" cy="6537326"/>
          </a:xfrm>
        </p:spPr>
        <p:txBody>
          <a:bodyPr anchor="t"/>
          <a:lstStyle>
            <a:lvl1pPr algn="l">
              <a:defRPr sz="3800" b="1" cap="all"/>
            </a:lvl1pPr>
          </a:lstStyle>
          <a:p>
            <a:r>
              <a:rPr lang="en-US" smtClean="0"/>
              <a:t>Click to edit Master title style</a:t>
            </a:r>
            <a:endParaRPr lang="en-US"/>
          </a:p>
        </p:txBody>
      </p:sp>
      <p:sp>
        <p:nvSpPr>
          <p:cNvPr id="3" name="Text Placeholder 2"/>
          <p:cNvSpPr>
            <a:spLocks noGrp="1"/>
          </p:cNvSpPr>
          <p:nvPr>
            <p:ph type="body" idx="1"/>
          </p:nvPr>
        </p:nvSpPr>
        <p:spPr>
          <a:xfrm>
            <a:off x="4044953" y="13952539"/>
            <a:ext cx="43525810" cy="7200902"/>
          </a:xfrm>
        </p:spPr>
        <p:txBody>
          <a:bodyPr anchor="b"/>
          <a:lstStyle>
            <a:lvl1pPr marL="0" indent="0">
              <a:buNone/>
              <a:defRPr sz="1900"/>
            </a:lvl1pPr>
            <a:lvl2pPr marL="457056" indent="0">
              <a:buNone/>
              <a:defRPr sz="1900"/>
            </a:lvl2pPr>
            <a:lvl3pPr marL="914112" indent="0">
              <a:buNone/>
              <a:defRPr sz="1400"/>
            </a:lvl3pPr>
            <a:lvl4pPr marL="1371158" indent="0">
              <a:buNone/>
              <a:defRPr sz="1400"/>
            </a:lvl4pPr>
            <a:lvl5pPr marL="1828214" indent="0">
              <a:buNone/>
              <a:defRPr sz="1400"/>
            </a:lvl5pPr>
            <a:lvl6pPr marL="2285270" indent="0">
              <a:buNone/>
              <a:defRPr sz="1400"/>
            </a:lvl6pPr>
            <a:lvl7pPr marL="2742326" indent="0">
              <a:buNone/>
              <a:defRPr sz="1400"/>
            </a:lvl7pPr>
            <a:lvl8pPr marL="3199373" indent="0">
              <a:buNone/>
              <a:defRPr sz="1400"/>
            </a:lvl8pPr>
            <a:lvl9pPr marL="3656429" indent="0">
              <a:buNone/>
              <a:defRPr sz="1400"/>
            </a:lvl9pPr>
          </a:lstStyle>
          <a:p>
            <a:pPr lvl="0"/>
            <a:r>
              <a:rPr lang="en-US" smtClean="0"/>
              <a:t>Click to edit Master text styles</a:t>
            </a:r>
          </a:p>
        </p:txBody>
      </p:sp>
    </p:spTree>
    <p:extLst>
      <p:ext uri="{BB962C8B-B14F-4D97-AF65-F5344CB8AC3E}">
        <p14:creationId xmlns:p14="http://schemas.microsoft.com/office/powerpoint/2010/main" val="422777849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59578" y="1311273"/>
            <a:ext cx="16846552" cy="5576890"/>
          </a:xfrm>
        </p:spPr>
        <p:txBody>
          <a:bodyPr anchor="b"/>
          <a:lstStyle>
            <a:lvl1pPr algn="l">
              <a:defRPr sz="1900" b="1"/>
            </a:lvl1pPr>
          </a:lstStyle>
          <a:p>
            <a:r>
              <a:rPr lang="en-US" smtClean="0"/>
              <a:t>Click to edit Master title style</a:t>
            </a:r>
            <a:endParaRPr lang="en-US"/>
          </a:p>
        </p:txBody>
      </p:sp>
      <p:sp>
        <p:nvSpPr>
          <p:cNvPr id="3" name="Content Placeholder 2"/>
          <p:cNvSpPr>
            <a:spLocks noGrp="1"/>
          </p:cNvSpPr>
          <p:nvPr>
            <p:ph idx="1"/>
          </p:nvPr>
        </p:nvSpPr>
        <p:spPr>
          <a:xfrm>
            <a:off x="20021020" y="1311275"/>
            <a:ext cx="28625800" cy="28093987"/>
          </a:xfrm>
        </p:spPr>
        <p:txBody>
          <a:bodyPr/>
          <a:lstStyle>
            <a:lvl1pPr>
              <a:defRPr sz="3400"/>
            </a:lvl1pPr>
            <a:lvl2pPr>
              <a:defRPr sz="2900"/>
            </a:lvl2pPr>
            <a:lvl3pPr>
              <a:defRPr sz="24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559578" y="6888171"/>
            <a:ext cx="16846552" cy="22517102"/>
          </a:xfrm>
        </p:spPr>
        <p:txBody>
          <a:bodyPr/>
          <a:lstStyle>
            <a:lvl1pPr marL="0" indent="0">
              <a:buNone/>
              <a:defRPr sz="1400"/>
            </a:lvl1pPr>
            <a:lvl2pPr marL="457056" indent="0">
              <a:buNone/>
              <a:defRPr sz="1000"/>
            </a:lvl2pPr>
            <a:lvl3pPr marL="914112" indent="0">
              <a:buNone/>
              <a:defRPr sz="1000"/>
            </a:lvl3pPr>
            <a:lvl4pPr marL="1371158" indent="0">
              <a:buNone/>
              <a:defRPr sz="1000"/>
            </a:lvl4pPr>
            <a:lvl5pPr marL="1828214" indent="0">
              <a:buNone/>
              <a:defRPr sz="1000"/>
            </a:lvl5pPr>
            <a:lvl6pPr marL="2285270" indent="0">
              <a:buNone/>
              <a:defRPr sz="1000"/>
            </a:lvl6pPr>
            <a:lvl7pPr marL="2742326" indent="0">
              <a:buNone/>
              <a:defRPr sz="1000"/>
            </a:lvl7pPr>
            <a:lvl8pPr marL="3199373" indent="0">
              <a:buNone/>
              <a:defRPr sz="1000"/>
            </a:lvl8pPr>
            <a:lvl9pPr marL="3656429" indent="0">
              <a:buNone/>
              <a:defRPr sz="1000"/>
            </a:lvl9pPr>
          </a:lstStyle>
          <a:p>
            <a:pPr lvl="0"/>
            <a:r>
              <a:rPr lang="en-US" smtClean="0"/>
              <a:t>Click to edit Master text styles</a:t>
            </a:r>
          </a:p>
        </p:txBody>
      </p:sp>
    </p:spTree>
    <p:extLst>
      <p:ext uri="{BB962C8B-B14F-4D97-AF65-F5344CB8AC3E}">
        <p14:creationId xmlns:p14="http://schemas.microsoft.com/office/powerpoint/2010/main" val="121255068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444" y="23042563"/>
            <a:ext cx="30724210" cy="2720976"/>
          </a:xfrm>
        </p:spPr>
        <p:txBody>
          <a:bodyPr anchor="b"/>
          <a:lstStyle>
            <a:lvl1pPr algn="l">
              <a:defRPr sz="1900" b="1"/>
            </a:lvl1pPr>
          </a:lstStyle>
          <a:p>
            <a:r>
              <a:rPr lang="en-US" smtClean="0"/>
              <a:t>Click to edit Master title style</a:t>
            </a:r>
            <a:endParaRPr lang="en-US"/>
          </a:p>
        </p:txBody>
      </p:sp>
      <p:sp>
        <p:nvSpPr>
          <p:cNvPr id="3" name="Picture Placeholder 2"/>
          <p:cNvSpPr>
            <a:spLocks noGrp="1"/>
          </p:cNvSpPr>
          <p:nvPr>
            <p:ph type="pic" idx="1"/>
          </p:nvPr>
        </p:nvSpPr>
        <p:spPr>
          <a:xfrm>
            <a:off x="10036444" y="2941649"/>
            <a:ext cx="30724210" cy="19750085"/>
          </a:xfrm>
        </p:spPr>
        <p:txBody>
          <a:bodyPr/>
          <a:lstStyle>
            <a:lvl1pPr marL="0" indent="0">
              <a:buNone/>
              <a:defRPr sz="3400"/>
            </a:lvl1pPr>
            <a:lvl2pPr marL="457056" indent="0">
              <a:buNone/>
              <a:defRPr sz="2900"/>
            </a:lvl2pPr>
            <a:lvl3pPr marL="914112" indent="0">
              <a:buNone/>
              <a:defRPr sz="2400"/>
            </a:lvl3pPr>
            <a:lvl4pPr marL="1371158" indent="0">
              <a:buNone/>
              <a:defRPr sz="1900"/>
            </a:lvl4pPr>
            <a:lvl5pPr marL="1828214" indent="0">
              <a:buNone/>
              <a:defRPr sz="1900"/>
            </a:lvl5pPr>
            <a:lvl6pPr marL="2285270" indent="0">
              <a:buNone/>
              <a:defRPr sz="1900"/>
            </a:lvl6pPr>
            <a:lvl7pPr marL="2742326" indent="0">
              <a:buNone/>
              <a:defRPr sz="1900"/>
            </a:lvl7pPr>
            <a:lvl8pPr marL="3199373" indent="0">
              <a:buNone/>
              <a:defRPr sz="1900"/>
            </a:lvl8pPr>
            <a:lvl9pPr marL="3656429" indent="0">
              <a:buNone/>
              <a:defRPr sz="1900"/>
            </a:lvl9pPr>
          </a:lstStyle>
          <a:p>
            <a:pPr lvl="0"/>
            <a:endParaRPr lang="en-US" noProof="0" dirty="0" smtClean="0"/>
          </a:p>
        </p:txBody>
      </p:sp>
      <p:sp>
        <p:nvSpPr>
          <p:cNvPr id="4" name="Text Placeholder 3"/>
          <p:cNvSpPr>
            <a:spLocks noGrp="1"/>
          </p:cNvSpPr>
          <p:nvPr>
            <p:ph type="body" sz="half" idx="2"/>
          </p:nvPr>
        </p:nvSpPr>
        <p:spPr>
          <a:xfrm>
            <a:off x="10036444" y="25763540"/>
            <a:ext cx="30724210" cy="3862387"/>
          </a:xfrm>
        </p:spPr>
        <p:txBody>
          <a:bodyPr/>
          <a:lstStyle>
            <a:lvl1pPr marL="0" indent="0">
              <a:buNone/>
              <a:defRPr sz="1400"/>
            </a:lvl1pPr>
            <a:lvl2pPr marL="457056" indent="0">
              <a:buNone/>
              <a:defRPr sz="1000"/>
            </a:lvl2pPr>
            <a:lvl3pPr marL="914112" indent="0">
              <a:buNone/>
              <a:defRPr sz="1000"/>
            </a:lvl3pPr>
            <a:lvl4pPr marL="1371158" indent="0">
              <a:buNone/>
              <a:defRPr sz="1000"/>
            </a:lvl4pPr>
            <a:lvl5pPr marL="1828214" indent="0">
              <a:buNone/>
              <a:defRPr sz="1000"/>
            </a:lvl5pPr>
            <a:lvl6pPr marL="2285270" indent="0">
              <a:buNone/>
              <a:defRPr sz="1000"/>
            </a:lvl6pPr>
            <a:lvl7pPr marL="2742326" indent="0">
              <a:buNone/>
              <a:defRPr sz="1000"/>
            </a:lvl7pPr>
            <a:lvl8pPr marL="3199373" indent="0">
              <a:buNone/>
              <a:defRPr sz="1000"/>
            </a:lvl8pPr>
            <a:lvl9pPr marL="3656429" indent="0">
              <a:buNone/>
              <a:defRPr sz="1000"/>
            </a:lvl9pPr>
          </a:lstStyle>
          <a:p>
            <a:pPr lvl="0"/>
            <a:r>
              <a:rPr lang="en-US" smtClean="0"/>
              <a:t>Click to edit Master text styles</a:t>
            </a:r>
          </a:p>
        </p:txBody>
      </p:sp>
    </p:spTree>
    <p:extLst>
      <p:ext uri="{BB962C8B-B14F-4D97-AF65-F5344CB8AC3E}">
        <p14:creationId xmlns:p14="http://schemas.microsoft.com/office/powerpoint/2010/main" val="149892324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4665056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726946" y="1273177"/>
            <a:ext cx="12305244" cy="3092926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09363" y="1273177"/>
            <a:ext cx="36739774" cy="3092926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385896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09370" y="5638807"/>
            <a:ext cx="5728492" cy="26563637"/>
          </a:xfrm>
        </p:spPr>
        <p:txBody>
          <a:bodyPr/>
          <a:lstStyle>
            <a:lvl1pPr>
              <a:defRPr sz="2900"/>
            </a:lvl1pPr>
            <a:lvl2pPr>
              <a:defRPr sz="2400"/>
            </a:lvl2pPr>
            <a:lvl3pPr>
              <a:defRPr sz="19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715655" y="5638807"/>
            <a:ext cx="5730346" cy="26563637"/>
          </a:xfrm>
        </p:spPr>
        <p:txBody>
          <a:bodyPr/>
          <a:lstStyle>
            <a:lvl1pPr>
              <a:defRPr sz="2900"/>
            </a:lvl1pPr>
            <a:lvl2pPr>
              <a:defRPr sz="2400"/>
            </a:lvl2pPr>
            <a:lvl3pPr>
              <a:defRPr sz="19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99067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59590" y="1317624"/>
            <a:ext cx="46087244" cy="548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559576" y="7369176"/>
            <a:ext cx="22625052" cy="3070224"/>
          </a:xfrm>
        </p:spPr>
        <p:txBody>
          <a:bodyPr anchor="b"/>
          <a:lstStyle>
            <a:lvl1pPr marL="0" indent="0">
              <a:buNone/>
              <a:defRPr sz="2400" b="1"/>
            </a:lvl1pPr>
            <a:lvl2pPr marL="457056" indent="0">
              <a:buNone/>
              <a:defRPr sz="1900" b="1"/>
            </a:lvl2pPr>
            <a:lvl3pPr marL="914112" indent="0">
              <a:buNone/>
              <a:defRPr sz="1900" b="1"/>
            </a:lvl3pPr>
            <a:lvl4pPr marL="1371158" indent="0">
              <a:buNone/>
              <a:defRPr sz="1400" b="1"/>
            </a:lvl4pPr>
            <a:lvl5pPr marL="1828214" indent="0">
              <a:buNone/>
              <a:defRPr sz="1400" b="1"/>
            </a:lvl5pPr>
            <a:lvl6pPr marL="2285270" indent="0">
              <a:buNone/>
              <a:defRPr sz="1400" b="1"/>
            </a:lvl6pPr>
            <a:lvl7pPr marL="2742326" indent="0">
              <a:buNone/>
              <a:defRPr sz="1400" b="1"/>
            </a:lvl7pPr>
            <a:lvl8pPr marL="3199373" indent="0">
              <a:buNone/>
              <a:defRPr sz="1400" b="1"/>
            </a:lvl8pPr>
            <a:lvl9pPr marL="3656429" indent="0">
              <a:buNone/>
              <a:defRPr sz="1400" b="1"/>
            </a:lvl9pPr>
          </a:lstStyle>
          <a:p>
            <a:pPr lvl="0"/>
            <a:r>
              <a:rPr lang="en-US" smtClean="0"/>
              <a:t>Click to edit Master text styles</a:t>
            </a:r>
          </a:p>
        </p:txBody>
      </p:sp>
      <p:sp>
        <p:nvSpPr>
          <p:cNvPr id="4" name="Content Placeholder 3"/>
          <p:cNvSpPr>
            <a:spLocks noGrp="1"/>
          </p:cNvSpPr>
          <p:nvPr>
            <p:ph sz="half" idx="2"/>
          </p:nvPr>
        </p:nvSpPr>
        <p:spPr>
          <a:xfrm>
            <a:off x="2559576" y="10439408"/>
            <a:ext cx="22625052" cy="18965861"/>
          </a:xfrm>
        </p:spPr>
        <p:txBody>
          <a:bodyPr/>
          <a:lstStyle>
            <a:lvl1pPr>
              <a:defRPr sz="2400"/>
            </a:lvl1pPr>
            <a:lvl2pPr>
              <a:defRPr sz="1900"/>
            </a:lvl2pPr>
            <a:lvl3pPr>
              <a:defRPr sz="19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6012519" y="7369176"/>
            <a:ext cx="22634310" cy="3070224"/>
          </a:xfrm>
        </p:spPr>
        <p:txBody>
          <a:bodyPr anchor="b"/>
          <a:lstStyle>
            <a:lvl1pPr marL="0" indent="0">
              <a:buNone/>
              <a:defRPr sz="2400" b="1"/>
            </a:lvl1pPr>
            <a:lvl2pPr marL="457056" indent="0">
              <a:buNone/>
              <a:defRPr sz="1900" b="1"/>
            </a:lvl2pPr>
            <a:lvl3pPr marL="914112" indent="0">
              <a:buNone/>
              <a:defRPr sz="1900" b="1"/>
            </a:lvl3pPr>
            <a:lvl4pPr marL="1371158" indent="0">
              <a:buNone/>
              <a:defRPr sz="1400" b="1"/>
            </a:lvl4pPr>
            <a:lvl5pPr marL="1828214" indent="0">
              <a:buNone/>
              <a:defRPr sz="1400" b="1"/>
            </a:lvl5pPr>
            <a:lvl6pPr marL="2285270" indent="0">
              <a:buNone/>
              <a:defRPr sz="1400" b="1"/>
            </a:lvl6pPr>
            <a:lvl7pPr marL="2742326" indent="0">
              <a:buNone/>
              <a:defRPr sz="1400" b="1"/>
            </a:lvl7pPr>
            <a:lvl8pPr marL="3199373" indent="0">
              <a:buNone/>
              <a:defRPr sz="1400" b="1"/>
            </a:lvl8pPr>
            <a:lvl9pPr marL="3656429" indent="0">
              <a:buNone/>
              <a:defRPr sz="1400" b="1"/>
            </a:lvl9pPr>
          </a:lstStyle>
          <a:p>
            <a:pPr lvl="0"/>
            <a:r>
              <a:rPr lang="en-US" smtClean="0"/>
              <a:t>Click to edit Master text styles</a:t>
            </a:r>
          </a:p>
        </p:txBody>
      </p:sp>
      <p:sp>
        <p:nvSpPr>
          <p:cNvPr id="6" name="Content Placeholder 5"/>
          <p:cNvSpPr>
            <a:spLocks noGrp="1"/>
          </p:cNvSpPr>
          <p:nvPr>
            <p:ph sz="quarter" idx="4"/>
          </p:nvPr>
        </p:nvSpPr>
        <p:spPr>
          <a:xfrm>
            <a:off x="26012519" y="10439408"/>
            <a:ext cx="22634310" cy="18965861"/>
          </a:xfrm>
        </p:spPr>
        <p:txBody>
          <a:bodyPr/>
          <a:lstStyle>
            <a:lvl1pPr>
              <a:defRPr sz="2400"/>
            </a:lvl1pPr>
            <a:lvl2pPr>
              <a:defRPr sz="1900"/>
            </a:lvl2pPr>
            <a:lvl3pPr>
              <a:defRPr sz="19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45214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5585923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94828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59578" y="1311273"/>
            <a:ext cx="16846552" cy="5576890"/>
          </a:xfrm>
        </p:spPr>
        <p:txBody>
          <a:bodyPr anchor="b"/>
          <a:lstStyle>
            <a:lvl1pPr algn="l">
              <a:defRPr sz="1900" b="1"/>
            </a:lvl1pPr>
          </a:lstStyle>
          <a:p>
            <a:r>
              <a:rPr lang="en-US" smtClean="0"/>
              <a:t>Click to edit Master title style</a:t>
            </a:r>
            <a:endParaRPr lang="en-US"/>
          </a:p>
        </p:txBody>
      </p:sp>
      <p:sp>
        <p:nvSpPr>
          <p:cNvPr id="3" name="Content Placeholder 2"/>
          <p:cNvSpPr>
            <a:spLocks noGrp="1"/>
          </p:cNvSpPr>
          <p:nvPr>
            <p:ph idx="1"/>
          </p:nvPr>
        </p:nvSpPr>
        <p:spPr>
          <a:xfrm>
            <a:off x="20021020" y="1311275"/>
            <a:ext cx="28625800" cy="28093987"/>
          </a:xfrm>
        </p:spPr>
        <p:txBody>
          <a:bodyPr/>
          <a:lstStyle>
            <a:lvl1pPr>
              <a:defRPr sz="3400"/>
            </a:lvl1pPr>
            <a:lvl2pPr>
              <a:defRPr sz="2900"/>
            </a:lvl2pPr>
            <a:lvl3pPr>
              <a:defRPr sz="24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559578" y="6888171"/>
            <a:ext cx="16846552" cy="22517102"/>
          </a:xfrm>
        </p:spPr>
        <p:txBody>
          <a:bodyPr/>
          <a:lstStyle>
            <a:lvl1pPr marL="0" indent="0">
              <a:buNone/>
              <a:defRPr sz="1400"/>
            </a:lvl1pPr>
            <a:lvl2pPr marL="457056" indent="0">
              <a:buNone/>
              <a:defRPr sz="1000"/>
            </a:lvl2pPr>
            <a:lvl3pPr marL="914112" indent="0">
              <a:buNone/>
              <a:defRPr sz="1000"/>
            </a:lvl3pPr>
            <a:lvl4pPr marL="1371158" indent="0">
              <a:buNone/>
              <a:defRPr sz="1000"/>
            </a:lvl4pPr>
            <a:lvl5pPr marL="1828214" indent="0">
              <a:buNone/>
              <a:defRPr sz="1000"/>
            </a:lvl5pPr>
            <a:lvl6pPr marL="2285270" indent="0">
              <a:buNone/>
              <a:defRPr sz="1000"/>
            </a:lvl6pPr>
            <a:lvl7pPr marL="2742326" indent="0">
              <a:buNone/>
              <a:defRPr sz="1000"/>
            </a:lvl7pPr>
            <a:lvl8pPr marL="3199373" indent="0">
              <a:buNone/>
              <a:defRPr sz="1000"/>
            </a:lvl8pPr>
            <a:lvl9pPr marL="3656429" indent="0">
              <a:buNone/>
              <a:defRPr sz="1000"/>
            </a:lvl9pPr>
          </a:lstStyle>
          <a:p>
            <a:pPr lvl="0"/>
            <a:r>
              <a:rPr lang="en-US" smtClean="0"/>
              <a:t>Click to edit Master text styles</a:t>
            </a:r>
          </a:p>
        </p:txBody>
      </p:sp>
    </p:spTree>
    <p:extLst>
      <p:ext uri="{BB962C8B-B14F-4D97-AF65-F5344CB8AC3E}">
        <p14:creationId xmlns:p14="http://schemas.microsoft.com/office/powerpoint/2010/main" val="36228878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444" y="23042563"/>
            <a:ext cx="30724210" cy="2720976"/>
          </a:xfrm>
        </p:spPr>
        <p:txBody>
          <a:bodyPr anchor="b"/>
          <a:lstStyle>
            <a:lvl1pPr algn="l">
              <a:defRPr sz="1900" b="1"/>
            </a:lvl1pPr>
          </a:lstStyle>
          <a:p>
            <a:r>
              <a:rPr lang="en-US" smtClean="0"/>
              <a:t>Click to edit Master title style</a:t>
            </a:r>
            <a:endParaRPr lang="en-US"/>
          </a:p>
        </p:txBody>
      </p:sp>
      <p:sp>
        <p:nvSpPr>
          <p:cNvPr id="3" name="Picture Placeholder 2"/>
          <p:cNvSpPr>
            <a:spLocks noGrp="1"/>
          </p:cNvSpPr>
          <p:nvPr>
            <p:ph type="pic" idx="1"/>
          </p:nvPr>
        </p:nvSpPr>
        <p:spPr>
          <a:xfrm>
            <a:off x="10036444" y="2941649"/>
            <a:ext cx="30724210" cy="19750085"/>
          </a:xfrm>
        </p:spPr>
        <p:txBody>
          <a:bodyPr/>
          <a:lstStyle>
            <a:lvl1pPr marL="0" indent="0">
              <a:buNone/>
              <a:defRPr sz="3400"/>
            </a:lvl1pPr>
            <a:lvl2pPr marL="457056" indent="0">
              <a:buNone/>
              <a:defRPr sz="2900"/>
            </a:lvl2pPr>
            <a:lvl3pPr marL="914112" indent="0">
              <a:buNone/>
              <a:defRPr sz="2400"/>
            </a:lvl3pPr>
            <a:lvl4pPr marL="1371158" indent="0">
              <a:buNone/>
              <a:defRPr sz="1900"/>
            </a:lvl4pPr>
            <a:lvl5pPr marL="1828214" indent="0">
              <a:buNone/>
              <a:defRPr sz="1900"/>
            </a:lvl5pPr>
            <a:lvl6pPr marL="2285270" indent="0">
              <a:buNone/>
              <a:defRPr sz="1900"/>
            </a:lvl6pPr>
            <a:lvl7pPr marL="2742326" indent="0">
              <a:buNone/>
              <a:defRPr sz="1900"/>
            </a:lvl7pPr>
            <a:lvl8pPr marL="3199373" indent="0">
              <a:buNone/>
              <a:defRPr sz="1900"/>
            </a:lvl8pPr>
            <a:lvl9pPr marL="3656429" indent="0">
              <a:buNone/>
              <a:defRPr sz="1900"/>
            </a:lvl9pPr>
          </a:lstStyle>
          <a:p>
            <a:pPr lvl="0"/>
            <a:endParaRPr lang="en-US" noProof="0" dirty="0" smtClean="0"/>
          </a:p>
        </p:txBody>
      </p:sp>
      <p:sp>
        <p:nvSpPr>
          <p:cNvPr id="4" name="Text Placeholder 3"/>
          <p:cNvSpPr>
            <a:spLocks noGrp="1"/>
          </p:cNvSpPr>
          <p:nvPr>
            <p:ph type="body" sz="half" idx="2"/>
          </p:nvPr>
        </p:nvSpPr>
        <p:spPr>
          <a:xfrm>
            <a:off x="10036444" y="25763540"/>
            <a:ext cx="30724210" cy="3862387"/>
          </a:xfrm>
        </p:spPr>
        <p:txBody>
          <a:bodyPr/>
          <a:lstStyle>
            <a:lvl1pPr marL="0" indent="0">
              <a:buNone/>
              <a:defRPr sz="1400"/>
            </a:lvl1pPr>
            <a:lvl2pPr marL="457056" indent="0">
              <a:buNone/>
              <a:defRPr sz="1000"/>
            </a:lvl2pPr>
            <a:lvl3pPr marL="914112" indent="0">
              <a:buNone/>
              <a:defRPr sz="1000"/>
            </a:lvl3pPr>
            <a:lvl4pPr marL="1371158" indent="0">
              <a:buNone/>
              <a:defRPr sz="1000"/>
            </a:lvl4pPr>
            <a:lvl5pPr marL="1828214" indent="0">
              <a:buNone/>
              <a:defRPr sz="1000"/>
            </a:lvl5pPr>
            <a:lvl6pPr marL="2285270" indent="0">
              <a:buNone/>
              <a:defRPr sz="1000"/>
            </a:lvl6pPr>
            <a:lvl7pPr marL="2742326" indent="0">
              <a:buNone/>
              <a:defRPr sz="1000"/>
            </a:lvl7pPr>
            <a:lvl8pPr marL="3199373" indent="0">
              <a:buNone/>
              <a:defRPr sz="1000"/>
            </a:lvl8pPr>
            <a:lvl9pPr marL="3656429" indent="0">
              <a:buNone/>
              <a:defRPr sz="1000"/>
            </a:lvl9pPr>
          </a:lstStyle>
          <a:p>
            <a:pPr lvl="0"/>
            <a:r>
              <a:rPr lang="en-US" smtClean="0"/>
              <a:t>Click to edit Master text styles</a:t>
            </a:r>
          </a:p>
        </p:txBody>
      </p:sp>
    </p:spTree>
    <p:extLst>
      <p:ext uri="{BB962C8B-B14F-4D97-AF65-F5344CB8AC3E}">
        <p14:creationId xmlns:p14="http://schemas.microsoft.com/office/powerpoint/2010/main" val="356524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2">
            <a:lumMod val="20000"/>
            <a:lumOff val="80000"/>
            <a:alpha val="40000"/>
          </a:schemeClr>
        </a:solidFill>
        <a:effectLst/>
      </p:bgPr>
    </p:bg>
    <p:spTree>
      <p:nvGrpSpPr>
        <p:cNvPr id="1" name=""/>
        <p:cNvGrpSpPr/>
        <p:nvPr/>
      </p:nvGrpSpPr>
      <p:grpSpPr>
        <a:xfrm>
          <a:off x="0" y="0"/>
          <a:ext cx="0" cy="0"/>
          <a:chOff x="0" y="0"/>
          <a:chExt cx="0" cy="0"/>
        </a:xfrm>
      </p:grpSpPr>
      <p:sp>
        <p:nvSpPr>
          <p:cNvPr id="1026" name="Rectangle 36"/>
          <p:cNvSpPr>
            <a:spLocks noChangeArrowheads="1"/>
          </p:cNvSpPr>
          <p:nvPr/>
        </p:nvSpPr>
        <p:spPr bwMode="auto">
          <a:xfrm>
            <a:off x="0" y="2"/>
            <a:ext cx="51206400" cy="4800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11" tIns="45701" rIns="91411" bIns="45701" anchor="ctr"/>
          <a:lstStyle/>
          <a:p>
            <a:endParaRPr lang="en-US" dirty="0"/>
          </a:p>
        </p:txBody>
      </p:sp>
      <p:sp>
        <p:nvSpPr>
          <p:cNvPr id="1027" name="Rectangle 33"/>
          <p:cNvSpPr>
            <a:spLocks noChangeArrowheads="1"/>
          </p:cNvSpPr>
          <p:nvPr/>
        </p:nvSpPr>
        <p:spPr bwMode="auto">
          <a:xfrm>
            <a:off x="809371" y="5638807"/>
            <a:ext cx="11636638" cy="265636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11" tIns="45701" rIns="91411" bIns="45701" anchor="ctr"/>
          <a:lstStyle/>
          <a:p>
            <a:endParaRPr lang="en-US" dirty="0"/>
          </a:p>
        </p:txBody>
      </p:sp>
      <p:sp>
        <p:nvSpPr>
          <p:cNvPr id="1028" name="Rectangle 9"/>
          <p:cNvSpPr>
            <a:spLocks noChangeArrowheads="1"/>
          </p:cNvSpPr>
          <p:nvPr/>
        </p:nvSpPr>
        <p:spPr bwMode="auto">
          <a:xfrm>
            <a:off x="0" y="4800600"/>
            <a:ext cx="51206400" cy="130176"/>
          </a:xfrm>
          <a:prstGeom prst="rect">
            <a:avLst/>
          </a:prstGeom>
          <a:solidFill>
            <a:srgbClr val="9933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11" tIns="45701" rIns="91411" bIns="45701" anchor="ctr"/>
          <a:lstStyle/>
          <a:p>
            <a:endParaRPr lang="en-US" dirty="0"/>
          </a:p>
        </p:txBody>
      </p:sp>
      <p:sp>
        <p:nvSpPr>
          <p:cNvPr id="1029" name="Text Box 14"/>
          <p:cNvSpPr txBox="1">
            <a:spLocks noChangeArrowheads="1"/>
          </p:cNvSpPr>
          <p:nvPr/>
        </p:nvSpPr>
        <p:spPr bwMode="auto">
          <a:xfrm>
            <a:off x="711202" y="32445331"/>
            <a:ext cx="2933700" cy="319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238" tIns="45605" rIns="91238" bIns="45605">
            <a:spAutoFit/>
          </a:bodyPr>
          <a:lstStyle>
            <a:lvl1pPr eaLnBrk="0" hangingPunct="0">
              <a:defRPr sz="2900">
                <a:solidFill>
                  <a:schemeClr val="tx1"/>
                </a:solidFill>
                <a:latin typeface="Arial Narrow" pitchFamily="34" charset="0"/>
              </a:defRPr>
            </a:lvl1pPr>
            <a:lvl2pPr marL="742950" indent="-285750" eaLnBrk="0" hangingPunct="0">
              <a:defRPr sz="2900">
                <a:solidFill>
                  <a:schemeClr val="tx1"/>
                </a:solidFill>
                <a:latin typeface="Arial Narrow" pitchFamily="34" charset="0"/>
              </a:defRPr>
            </a:lvl2pPr>
            <a:lvl3pPr marL="1143000" indent="-228600" eaLnBrk="0" hangingPunct="0">
              <a:defRPr sz="2900">
                <a:solidFill>
                  <a:schemeClr val="tx1"/>
                </a:solidFill>
                <a:latin typeface="Arial Narrow" pitchFamily="34" charset="0"/>
              </a:defRPr>
            </a:lvl3pPr>
            <a:lvl4pPr marL="1600200" indent="-228600" eaLnBrk="0" hangingPunct="0">
              <a:defRPr sz="2900">
                <a:solidFill>
                  <a:schemeClr val="tx1"/>
                </a:solidFill>
                <a:latin typeface="Arial Narrow" pitchFamily="34" charset="0"/>
              </a:defRPr>
            </a:lvl4pPr>
            <a:lvl5pPr marL="2057400" indent="-228600" eaLnBrk="0" hangingPunct="0">
              <a:defRPr sz="2900">
                <a:solidFill>
                  <a:schemeClr val="tx1"/>
                </a:solidFill>
                <a:latin typeface="Arial Narrow" pitchFamily="34" charset="0"/>
              </a:defRPr>
            </a:lvl5pPr>
            <a:lvl6pPr marL="2514600" indent="-228600" eaLnBrk="0" fontAlgn="base" hangingPunct="0">
              <a:spcBef>
                <a:spcPct val="0"/>
              </a:spcBef>
              <a:spcAft>
                <a:spcPct val="0"/>
              </a:spcAft>
              <a:defRPr sz="2900">
                <a:solidFill>
                  <a:schemeClr val="tx1"/>
                </a:solidFill>
                <a:latin typeface="Arial Narrow" pitchFamily="34" charset="0"/>
              </a:defRPr>
            </a:lvl6pPr>
            <a:lvl7pPr marL="2971800" indent="-228600" eaLnBrk="0" fontAlgn="base" hangingPunct="0">
              <a:spcBef>
                <a:spcPct val="0"/>
              </a:spcBef>
              <a:spcAft>
                <a:spcPct val="0"/>
              </a:spcAft>
              <a:defRPr sz="2900">
                <a:solidFill>
                  <a:schemeClr val="tx1"/>
                </a:solidFill>
                <a:latin typeface="Arial Narrow" pitchFamily="34" charset="0"/>
              </a:defRPr>
            </a:lvl7pPr>
            <a:lvl8pPr marL="3429000" indent="-228600" eaLnBrk="0" fontAlgn="base" hangingPunct="0">
              <a:spcBef>
                <a:spcPct val="0"/>
              </a:spcBef>
              <a:spcAft>
                <a:spcPct val="0"/>
              </a:spcAft>
              <a:defRPr sz="2900">
                <a:solidFill>
                  <a:schemeClr val="tx1"/>
                </a:solidFill>
                <a:latin typeface="Arial Narrow" pitchFamily="34" charset="0"/>
              </a:defRPr>
            </a:lvl8pPr>
            <a:lvl9pPr marL="3886200" indent="-228600" eaLnBrk="0" fontAlgn="base" hangingPunct="0">
              <a:spcBef>
                <a:spcPct val="0"/>
              </a:spcBef>
              <a:spcAft>
                <a:spcPct val="0"/>
              </a:spcAft>
              <a:defRPr sz="2900">
                <a:solidFill>
                  <a:schemeClr val="tx1"/>
                </a:solidFill>
                <a:latin typeface="Arial Narrow" pitchFamily="34" charset="0"/>
              </a:defRPr>
            </a:lvl9pPr>
          </a:lstStyle>
          <a:p>
            <a:pPr>
              <a:lnSpc>
                <a:spcPct val="65000"/>
              </a:lnSpc>
              <a:spcBef>
                <a:spcPct val="50000"/>
              </a:spcBef>
              <a:defRPr/>
            </a:pPr>
            <a:r>
              <a:rPr lang="en-US" sz="500" b="1" dirty="0" smtClean="0">
                <a:solidFill>
                  <a:schemeClr val="bg2"/>
                </a:solidFill>
                <a:latin typeface="Arial" charset="0"/>
              </a:rPr>
              <a:t>TEMPLATE DESIGN © 2007</a:t>
            </a:r>
          </a:p>
          <a:p>
            <a:pPr>
              <a:lnSpc>
                <a:spcPct val="65000"/>
              </a:lnSpc>
              <a:spcBef>
                <a:spcPct val="50000"/>
              </a:spcBef>
              <a:defRPr/>
            </a:pPr>
            <a:endParaRPr lang="en-US" sz="1000" b="1" dirty="0" smtClean="0">
              <a:solidFill>
                <a:schemeClr val="bg2"/>
              </a:solidFill>
              <a:latin typeface="Arial" charset="0"/>
            </a:endParaRPr>
          </a:p>
        </p:txBody>
      </p:sp>
      <p:sp>
        <p:nvSpPr>
          <p:cNvPr id="1030" name="Rectangle 15"/>
          <p:cNvSpPr>
            <a:spLocks noGrp="1" noChangeArrowheads="1"/>
          </p:cNvSpPr>
          <p:nvPr>
            <p:ph type="title"/>
          </p:nvPr>
        </p:nvSpPr>
        <p:spPr bwMode="auto">
          <a:xfrm>
            <a:off x="1120516" y="1273184"/>
            <a:ext cx="48911666" cy="22018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238" tIns="45605" rIns="91238" bIns="45605" numCol="1" anchor="ctr" anchorCtr="0" compatLnSpc="1">
            <a:prstTxWarp prst="textNoShape">
              <a:avLst/>
            </a:prstTxWarp>
          </a:bodyPr>
          <a:lstStyle/>
          <a:p>
            <a:pPr lvl="0"/>
            <a:r>
              <a:rPr lang="en-US" smtClean="0"/>
              <a:t>Click to edit Master title style</a:t>
            </a:r>
          </a:p>
        </p:txBody>
      </p:sp>
      <p:sp>
        <p:nvSpPr>
          <p:cNvPr id="1031" name="Rectangle 16"/>
          <p:cNvSpPr>
            <a:spLocks noGrp="1" noChangeArrowheads="1"/>
          </p:cNvSpPr>
          <p:nvPr>
            <p:ph type="body" idx="1"/>
          </p:nvPr>
        </p:nvSpPr>
        <p:spPr bwMode="auto">
          <a:xfrm>
            <a:off x="809371" y="5638807"/>
            <a:ext cx="11636638" cy="26563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56264" tIns="456264" rIns="456264" bIns="456264"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1032" name="Rectangle 25"/>
          <p:cNvSpPr>
            <a:spLocks noChangeArrowheads="1"/>
          </p:cNvSpPr>
          <p:nvPr/>
        </p:nvSpPr>
        <p:spPr bwMode="auto">
          <a:xfrm>
            <a:off x="0" y="0"/>
            <a:ext cx="51206400" cy="32918400"/>
          </a:xfrm>
          <a:prstGeom prst="rect">
            <a:avLst/>
          </a:prstGeom>
          <a:noFill/>
          <a:ln w="3175">
            <a:solidFill>
              <a:schemeClr val="tx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11" tIns="45701" rIns="91411" bIns="45701" anchor="ctr"/>
          <a:lstStyle/>
          <a:p>
            <a:endParaRPr lang="en-US" dirty="0"/>
          </a:p>
        </p:txBody>
      </p:sp>
      <p:sp>
        <p:nvSpPr>
          <p:cNvPr id="1033" name="Rectangle 32"/>
          <p:cNvSpPr>
            <a:spLocks noChangeArrowheads="1"/>
          </p:cNvSpPr>
          <p:nvPr/>
        </p:nvSpPr>
        <p:spPr bwMode="auto">
          <a:xfrm>
            <a:off x="13405390" y="5638807"/>
            <a:ext cx="11645900" cy="265636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11" tIns="45701" rIns="91411" bIns="45701" anchor="ctr"/>
          <a:lstStyle/>
          <a:p>
            <a:endParaRPr lang="en-US" dirty="0"/>
          </a:p>
        </p:txBody>
      </p:sp>
      <p:sp>
        <p:nvSpPr>
          <p:cNvPr id="1034" name="Rectangle 34"/>
          <p:cNvSpPr>
            <a:spLocks noChangeArrowheads="1"/>
          </p:cNvSpPr>
          <p:nvPr/>
        </p:nvSpPr>
        <p:spPr bwMode="auto">
          <a:xfrm>
            <a:off x="25984730" y="5638807"/>
            <a:ext cx="11645900" cy="265636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11" tIns="45701" rIns="91411" bIns="45701" anchor="ctr"/>
          <a:lstStyle/>
          <a:p>
            <a:endParaRPr lang="en-US" dirty="0"/>
          </a:p>
        </p:txBody>
      </p:sp>
      <p:sp>
        <p:nvSpPr>
          <p:cNvPr id="1035" name="Rectangle 35"/>
          <p:cNvSpPr>
            <a:spLocks noChangeArrowheads="1"/>
          </p:cNvSpPr>
          <p:nvPr/>
        </p:nvSpPr>
        <p:spPr bwMode="auto">
          <a:xfrm>
            <a:off x="38591870" y="5638807"/>
            <a:ext cx="11645900" cy="265636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11" tIns="45701" rIns="91411" bIns="45701" anchor="ctr"/>
          <a:lstStyle/>
          <a:p>
            <a:endParaRPr lang="en-US" dirty="0"/>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xStyles>
    <p:titleStyle>
      <a:lvl1pPr algn="ctr" rtl="0" eaLnBrk="0" fontAlgn="base" hangingPunct="0">
        <a:spcBef>
          <a:spcPct val="0"/>
        </a:spcBef>
        <a:spcAft>
          <a:spcPct val="0"/>
        </a:spcAft>
        <a:defRPr sz="8600">
          <a:solidFill>
            <a:schemeClr val="tx2"/>
          </a:solidFill>
          <a:latin typeface="+mj-lt"/>
          <a:ea typeface="+mj-ea"/>
          <a:cs typeface="+mj-cs"/>
        </a:defRPr>
      </a:lvl1pPr>
      <a:lvl2pPr algn="ctr" rtl="0" eaLnBrk="0" fontAlgn="base" hangingPunct="0">
        <a:spcBef>
          <a:spcPct val="0"/>
        </a:spcBef>
        <a:spcAft>
          <a:spcPct val="0"/>
        </a:spcAft>
        <a:defRPr sz="8600">
          <a:solidFill>
            <a:schemeClr val="tx2"/>
          </a:solidFill>
          <a:latin typeface="Arial Black" pitchFamily="34" charset="0"/>
        </a:defRPr>
      </a:lvl2pPr>
      <a:lvl3pPr algn="ctr" rtl="0" eaLnBrk="0" fontAlgn="base" hangingPunct="0">
        <a:spcBef>
          <a:spcPct val="0"/>
        </a:spcBef>
        <a:spcAft>
          <a:spcPct val="0"/>
        </a:spcAft>
        <a:defRPr sz="8600">
          <a:solidFill>
            <a:schemeClr val="tx2"/>
          </a:solidFill>
          <a:latin typeface="Arial Black" pitchFamily="34" charset="0"/>
        </a:defRPr>
      </a:lvl3pPr>
      <a:lvl4pPr algn="ctr" rtl="0" eaLnBrk="0" fontAlgn="base" hangingPunct="0">
        <a:spcBef>
          <a:spcPct val="0"/>
        </a:spcBef>
        <a:spcAft>
          <a:spcPct val="0"/>
        </a:spcAft>
        <a:defRPr sz="8600">
          <a:solidFill>
            <a:schemeClr val="tx2"/>
          </a:solidFill>
          <a:latin typeface="Arial Black" pitchFamily="34" charset="0"/>
        </a:defRPr>
      </a:lvl4pPr>
      <a:lvl5pPr algn="ctr" rtl="0" eaLnBrk="0" fontAlgn="base" hangingPunct="0">
        <a:spcBef>
          <a:spcPct val="0"/>
        </a:spcBef>
        <a:spcAft>
          <a:spcPct val="0"/>
        </a:spcAft>
        <a:defRPr sz="8600">
          <a:solidFill>
            <a:schemeClr val="tx2"/>
          </a:solidFill>
          <a:latin typeface="Arial Black" pitchFamily="34" charset="0"/>
        </a:defRPr>
      </a:lvl5pPr>
      <a:lvl6pPr marL="457056" algn="ctr" rtl="0" fontAlgn="base">
        <a:spcBef>
          <a:spcPct val="0"/>
        </a:spcBef>
        <a:spcAft>
          <a:spcPct val="0"/>
        </a:spcAft>
        <a:defRPr sz="8600">
          <a:solidFill>
            <a:schemeClr val="tx2"/>
          </a:solidFill>
          <a:latin typeface="Arial Black" pitchFamily="34" charset="0"/>
        </a:defRPr>
      </a:lvl6pPr>
      <a:lvl7pPr marL="914112" algn="ctr" rtl="0" fontAlgn="base">
        <a:spcBef>
          <a:spcPct val="0"/>
        </a:spcBef>
        <a:spcAft>
          <a:spcPct val="0"/>
        </a:spcAft>
        <a:defRPr sz="8600">
          <a:solidFill>
            <a:schemeClr val="tx2"/>
          </a:solidFill>
          <a:latin typeface="Arial Black" pitchFamily="34" charset="0"/>
        </a:defRPr>
      </a:lvl7pPr>
      <a:lvl8pPr marL="1371158" algn="ctr" rtl="0" fontAlgn="base">
        <a:spcBef>
          <a:spcPct val="0"/>
        </a:spcBef>
        <a:spcAft>
          <a:spcPct val="0"/>
        </a:spcAft>
        <a:defRPr sz="8600">
          <a:solidFill>
            <a:schemeClr val="tx2"/>
          </a:solidFill>
          <a:latin typeface="Arial Black" pitchFamily="34" charset="0"/>
        </a:defRPr>
      </a:lvl8pPr>
      <a:lvl9pPr marL="1828214" algn="ctr" rtl="0" fontAlgn="base">
        <a:spcBef>
          <a:spcPct val="0"/>
        </a:spcBef>
        <a:spcAft>
          <a:spcPct val="0"/>
        </a:spcAft>
        <a:defRPr sz="8600">
          <a:solidFill>
            <a:schemeClr val="tx2"/>
          </a:solidFill>
          <a:latin typeface="Arial Black" pitchFamily="34" charset="0"/>
        </a:defRPr>
      </a:lvl9pPr>
    </p:titleStyle>
    <p:bodyStyle>
      <a:lvl1pPr marL="342792" indent="-342792" algn="l" rtl="0" eaLnBrk="0" fontAlgn="base" hangingPunct="0">
        <a:spcBef>
          <a:spcPct val="20000"/>
        </a:spcBef>
        <a:spcAft>
          <a:spcPct val="0"/>
        </a:spcAft>
        <a:buChar char="•"/>
        <a:defRPr sz="2900">
          <a:solidFill>
            <a:schemeClr val="tx1"/>
          </a:solidFill>
          <a:latin typeface="+mn-lt"/>
          <a:ea typeface="+mn-ea"/>
          <a:cs typeface="+mn-cs"/>
        </a:defRPr>
      </a:lvl1pPr>
      <a:lvl2pPr marL="739536" indent="-282485" algn="l" rtl="0" eaLnBrk="0" fontAlgn="base" hangingPunct="0">
        <a:spcBef>
          <a:spcPct val="20000"/>
        </a:spcBef>
        <a:spcAft>
          <a:spcPct val="0"/>
        </a:spcAft>
        <a:buChar char="–"/>
        <a:defRPr sz="2900">
          <a:solidFill>
            <a:schemeClr val="tx1"/>
          </a:solidFill>
          <a:latin typeface="+mn-lt"/>
        </a:defRPr>
      </a:lvl2pPr>
      <a:lvl3pPr marL="1142635" indent="-228523" algn="l" rtl="0" eaLnBrk="0" fontAlgn="base" hangingPunct="0">
        <a:spcBef>
          <a:spcPct val="20000"/>
        </a:spcBef>
        <a:spcAft>
          <a:spcPct val="0"/>
        </a:spcAft>
        <a:buChar char="•"/>
        <a:defRPr sz="2400">
          <a:solidFill>
            <a:schemeClr val="tx1"/>
          </a:solidFill>
          <a:latin typeface="+mn-lt"/>
        </a:defRPr>
      </a:lvl3pPr>
      <a:lvl4pPr marL="1599691" indent="-228523" algn="l" rtl="0" eaLnBrk="0" fontAlgn="base" hangingPunct="0">
        <a:spcBef>
          <a:spcPct val="20000"/>
        </a:spcBef>
        <a:spcAft>
          <a:spcPct val="0"/>
        </a:spcAft>
        <a:buChar char="–"/>
        <a:defRPr sz="1900">
          <a:solidFill>
            <a:schemeClr val="tx1"/>
          </a:solidFill>
          <a:latin typeface="+mn-lt"/>
        </a:defRPr>
      </a:lvl4pPr>
      <a:lvl5pPr marL="2056738" indent="-228523" algn="l" rtl="0" eaLnBrk="0" fontAlgn="base" hangingPunct="0">
        <a:spcBef>
          <a:spcPct val="20000"/>
        </a:spcBef>
        <a:spcAft>
          <a:spcPct val="0"/>
        </a:spcAft>
        <a:buChar char="»"/>
        <a:defRPr sz="1900">
          <a:solidFill>
            <a:schemeClr val="tx1"/>
          </a:solidFill>
          <a:latin typeface="+mn-lt"/>
        </a:defRPr>
      </a:lvl5pPr>
      <a:lvl6pPr marL="2513794" indent="-228523" algn="l" rtl="0" fontAlgn="base">
        <a:spcBef>
          <a:spcPct val="20000"/>
        </a:spcBef>
        <a:spcAft>
          <a:spcPct val="0"/>
        </a:spcAft>
        <a:buChar char="»"/>
        <a:defRPr sz="1900">
          <a:solidFill>
            <a:schemeClr val="tx1"/>
          </a:solidFill>
          <a:latin typeface="+mn-lt"/>
        </a:defRPr>
      </a:lvl6pPr>
      <a:lvl7pPr marL="2970850" indent="-228523" algn="l" rtl="0" fontAlgn="base">
        <a:spcBef>
          <a:spcPct val="20000"/>
        </a:spcBef>
        <a:spcAft>
          <a:spcPct val="0"/>
        </a:spcAft>
        <a:buChar char="»"/>
        <a:defRPr sz="1900">
          <a:solidFill>
            <a:schemeClr val="tx1"/>
          </a:solidFill>
          <a:latin typeface="+mn-lt"/>
        </a:defRPr>
      </a:lvl7pPr>
      <a:lvl8pPr marL="3427906" indent="-228523" algn="l" rtl="0" fontAlgn="base">
        <a:spcBef>
          <a:spcPct val="20000"/>
        </a:spcBef>
        <a:spcAft>
          <a:spcPct val="0"/>
        </a:spcAft>
        <a:buChar char="»"/>
        <a:defRPr sz="1900">
          <a:solidFill>
            <a:schemeClr val="tx1"/>
          </a:solidFill>
          <a:latin typeface="+mn-lt"/>
        </a:defRPr>
      </a:lvl8pPr>
      <a:lvl9pPr marL="3884952" indent="-228523" algn="l" rtl="0" fontAlgn="base">
        <a:spcBef>
          <a:spcPct val="20000"/>
        </a:spcBef>
        <a:spcAft>
          <a:spcPct val="0"/>
        </a:spcAft>
        <a:buChar char="»"/>
        <a:defRPr sz="1900">
          <a:solidFill>
            <a:schemeClr val="tx1"/>
          </a:solidFill>
          <a:latin typeface="+mn-lt"/>
        </a:defRPr>
      </a:lvl9pPr>
    </p:bodyStyle>
    <p:otherStyle>
      <a:defPPr>
        <a:defRPr lang="en-US"/>
      </a:defPPr>
      <a:lvl1pPr marL="0" algn="l" defTabSz="914112" rtl="0" eaLnBrk="1" latinLnBrk="0" hangingPunct="1">
        <a:defRPr sz="1900" kern="1200">
          <a:solidFill>
            <a:schemeClr val="tx1"/>
          </a:solidFill>
          <a:latin typeface="+mn-lt"/>
          <a:ea typeface="+mn-ea"/>
          <a:cs typeface="+mn-cs"/>
        </a:defRPr>
      </a:lvl1pPr>
      <a:lvl2pPr marL="457056" algn="l" defTabSz="914112" rtl="0" eaLnBrk="1" latinLnBrk="0" hangingPunct="1">
        <a:defRPr sz="1900" kern="1200">
          <a:solidFill>
            <a:schemeClr val="tx1"/>
          </a:solidFill>
          <a:latin typeface="+mn-lt"/>
          <a:ea typeface="+mn-ea"/>
          <a:cs typeface="+mn-cs"/>
        </a:defRPr>
      </a:lvl2pPr>
      <a:lvl3pPr marL="914112" algn="l" defTabSz="914112" rtl="0" eaLnBrk="1" latinLnBrk="0" hangingPunct="1">
        <a:defRPr sz="1900" kern="1200">
          <a:solidFill>
            <a:schemeClr val="tx1"/>
          </a:solidFill>
          <a:latin typeface="+mn-lt"/>
          <a:ea typeface="+mn-ea"/>
          <a:cs typeface="+mn-cs"/>
        </a:defRPr>
      </a:lvl3pPr>
      <a:lvl4pPr marL="1371158" algn="l" defTabSz="914112" rtl="0" eaLnBrk="1" latinLnBrk="0" hangingPunct="1">
        <a:defRPr sz="1900" kern="1200">
          <a:solidFill>
            <a:schemeClr val="tx1"/>
          </a:solidFill>
          <a:latin typeface="+mn-lt"/>
          <a:ea typeface="+mn-ea"/>
          <a:cs typeface="+mn-cs"/>
        </a:defRPr>
      </a:lvl4pPr>
      <a:lvl5pPr marL="1828214" algn="l" defTabSz="914112" rtl="0" eaLnBrk="1" latinLnBrk="0" hangingPunct="1">
        <a:defRPr sz="1900" kern="1200">
          <a:solidFill>
            <a:schemeClr val="tx1"/>
          </a:solidFill>
          <a:latin typeface="+mn-lt"/>
          <a:ea typeface="+mn-ea"/>
          <a:cs typeface="+mn-cs"/>
        </a:defRPr>
      </a:lvl5pPr>
      <a:lvl6pPr marL="2285270" algn="l" defTabSz="914112" rtl="0" eaLnBrk="1" latinLnBrk="0" hangingPunct="1">
        <a:defRPr sz="1900" kern="1200">
          <a:solidFill>
            <a:schemeClr val="tx1"/>
          </a:solidFill>
          <a:latin typeface="+mn-lt"/>
          <a:ea typeface="+mn-ea"/>
          <a:cs typeface="+mn-cs"/>
        </a:defRPr>
      </a:lvl6pPr>
      <a:lvl7pPr marL="2742326" algn="l" defTabSz="914112" rtl="0" eaLnBrk="1" latinLnBrk="0" hangingPunct="1">
        <a:defRPr sz="1900" kern="1200">
          <a:solidFill>
            <a:schemeClr val="tx1"/>
          </a:solidFill>
          <a:latin typeface="+mn-lt"/>
          <a:ea typeface="+mn-ea"/>
          <a:cs typeface="+mn-cs"/>
        </a:defRPr>
      </a:lvl7pPr>
      <a:lvl8pPr marL="3199373" algn="l" defTabSz="914112" rtl="0" eaLnBrk="1" latinLnBrk="0" hangingPunct="1">
        <a:defRPr sz="1900" kern="1200">
          <a:solidFill>
            <a:schemeClr val="tx1"/>
          </a:solidFill>
          <a:latin typeface="+mn-lt"/>
          <a:ea typeface="+mn-ea"/>
          <a:cs typeface="+mn-cs"/>
        </a:defRPr>
      </a:lvl8pPr>
      <a:lvl9pPr marL="3656429" algn="l" defTabSz="914112" rtl="0" eaLnBrk="1" latinLnBrk="0" hangingPunct="1">
        <a:defRPr sz="1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tx2">
            <a:lumMod val="20000"/>
            <a:lumOff val="80000"/>
            <a:alpha val="40000"/>
          </a:schemeClr>
        </a:solidFill>
        <a:effectLst/>
      </p:bgPr>
    </p:bg>
    <p:spTree>
      <p:nvGrpSpPr>
        <p:cNvPr id="1" name=""/>
        <p:cNvGrpSpPr/>
        <p:nvPr/>
      </p:nvGrpSpPr>
      <p:grpSpPr>
        <a:xfrm>
          <a:off x="0" y="0"/>
          <a:ext cx="0" cy="0"/>
          <a:chOff x="0" y="0"/>
          <a:chExt cx="0" cy="0"/>
        </a:xfrm>
      </p:grpSpPr>
      <p:sp>
        <p:nvSpPr>
          <p:cNvPr id="2050" name="Rectangle 2"/>
          <p:cNvSpPr>
            <a:spLocks noChangeArrowheads="1"/>
          </p:cNvSpPr>
          <p:nvPr/>
        </p:nvSpPr>
        <p:spPr bwMode="auto">
          <a:xfrm>
            <a:off x="0" y="2"/>
            <a:ext cx="51206400" cy="480060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11" tIns="45701" rIns="91411" bIns="45701" anchor="ctr"/>
          <a:lstStyle/>
          <a:p>
            <a:endParaRPr lang="en-US" dirty="0"/>
          </a:p>
        </p:txBody>
      </p:sp>
      <p:sp>
        <p:nvSpPr>
          <p:cNvPr id="2051" name="Rectangle 3"/>
          <p:cNvSpPr>
            <a:spLocks noChangeArrowheads="1"/>
          </p:cNvSpPr>
          <p:nvPr/>
        </p:nvSpPr>
        <p:spPr bwMode="auto">
          <a:xfrm>
            <a:off x="809371" y="5638807"/>
            <a:ext cx="10163429" cy="26563637"/>
          </a:xfrm>
          <a:prstGeom prst="rect">
            <a:avLst/>
          </a:prstGeom>
          <a:solidFill>
            <a:srgbClr val="FF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11" tIns="45701" rIns="91411" bIns="45701" anchor="ctr"/>
          <a:lstStyle/>
          <a:p>
            <a:endParaRPr lang="en-US" dirty="0"/>
          </a:p>
        </p:txBody>
      </p:sp>
      <p:sp>
        <p:nvSpPr>
          <p:cNvPr id="2052" name="Rectangle 4"/>
          <p:cNvSpPr>
            <a:spLocks noChangeArrowheads="1"/>
          </p:cNvSpPr>
          <p:nvPr/>
        </p:nvSpPr>
        <p:spPr bwMode="auto">
          <a:xfrm>
            <a:off x="0" y="4800600"/>
            <a:ext cx="51206400" cy="130176"/>
          </a:xfrm>
          <a:prstGeom prst="rect">
            <a:avLst/>
          </a:prstGeom>
          <a:solidFill>
            <a:srgbClr val="002158"/>
          </a:solidFill>
          <a:ln>
            <a:noFill/>
          </a:ln>
          <a:effectLst/>
          <a:extLst/>
        </p:spPr>
        <p:txBody>
          <a:bodyPr wrap="none" lIns="91411" tIns="45701" rIns="91411" bIns="45701" anchor="ctr"/>
          <a:lstStyle/>
          <a:p>
            <a:endParaRPr lang="en-US" dirty="0"/>
          </a:p>
        </p:txBody>
      </p:sp>
      <p:sp>
        <p:nvSpPr>
          <p:cNvPr id="2053" name="Rectangle 6"/>
          <p:cNvSpPr>
            <a:spLocks noGrp="1" noChangeArrowheads="1"/>
          </p:cNvSpPr>
          <p:nvPr>
            <p:ph type="title"/>
          </p:nvPr>
        </p:nvSpPr>
        <p:spPr bwMode="auto">
          <a:xfrm>
            <a:off x="1120516" y="1273184"/>
            <a:ext cx="48911666" cy="22018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238" tIns="45605" rIns="91238" bIns="45605" numCol="1" anchor="ctr" anchorCtr="0" compatLnSpc="1">
            <a:prstTxWarp prst="textNoShape">
              <a:avLst/>
            </a:prstTxWarp>
          </a:bodyPr>
          <a:lstStyle/>
          <a:p>
            <a:pPr lvl="0"/>
            <a:r>
              <a:rPr lang="en-US" smtClean="0"/>
              <a:t>Click to edit Master title style</a:t>
            </a:r>
          </a:p>
        </p:txBody>
      </p:sp>
      <p:sp>
        <p:nvSpPr>
          <p:cNvPr id="2054" name="Rectangle 7"/>
          <p:cNvSpPr>
            <a:spLocks noGrp="1" noChangeArrowheads="1"/>
          </p:cNvSpPr>
          <p:nvPr>
            <p:ph type="body" idx="1"/>
          </p:nvPr>
        </p:nvSpPr>
        <p:spPr bwMode="auto">
          <a:xfrm>
            <a:off x="807517" y="5638807"/>
            <a:ext cx="11636638" cy="26563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56264" tIns="456264" rIns="456264" bIns="456264"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2055" name="Rectangle 8"/>
          <p:cNvSpPr>
            <a:spLocks noChangeArrowheads="1"/>
          </p:cNvSpPr>
          <p:nvPr/>
        </p:nvSpPr>
        <p:spPr bwMode="auto">
          <a:xfrm>
            <a:off x="0" y="0"/>
            <a:ext cx="51206400" cy="3291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11" tIns="45701" rIns="91411" bIns="45701" anchor="ctr"/>
          <a:lstStyle/>
          <a:p>
            <a:endParaRPr lang="en-US" dirty="0"/>
          </a:p>
        </p:txBody>
      </p:sp>
      <p:sp>
        <p:nvSpPr>
          <p:cNvPr id="2056" name="Rectangle 9"/>
          <p:cNvSpPr>
            <a:spLocks noChangeArrowheads="1"/>
          </p:cNvSpPr>
          <p:nvPr/>
        </p:nvSpPr>
        <p:spPr bwMode="auto">
          <a:xfrm>
            <a:off x="11658600" y="5638807"/>
            <a:ext cx="27927300" cy="26563637"/>
          </a:xfrm>
          <a:prstGeom prst="rect">
            <a:avLst/>
          </a:prstGeom>
          <a:solidFill>
            <a:srgbClr val="FF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11" tIns="45701" rIns="91411" bIns="45701" anchor="ctr"/>
          <a:lstStyle/>
          <a:p>
            <a:endParaRPr lang="en-US" dirty="0"/>
          </a:p>
        </p:txBody>
      </p:sp>
      <p:sp>
        <p:nvSpPr>
          <p:cNvPr id="2057" name="Rectangle 11"/>
          <p:cNvSpPr>
            <a:spLocks noChangeArrowheads="1"/>
          </p:cNvSpPr>
          <p:nvPr/>
        </p:nvSpPr>
        <p:spPr bwMode="auto">
          <a:xfrm>
            <a:off x="40233600" y="5638807"/>
            <a:ext cx="10004170" cy="26563637"/>
          </a:xfrm>
          <a:prstGeom prst="rect">
            <a:avLst/>
          </a:prstGeom>
          <a:solidFill>
            <a:srgbClr val="FF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11" tIns="45701" rIns="91411" bIns="45701" anchor="ctr"/>
          <a:lstStyle/>
          <a:p>
            <a:endParaRPr lang="en-US" dirty="0"/>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ctr" rtl="0" eaLnBrk="0" fontAlgn="base" hangingPunct="0">
        <a:spcBef>
          <a:spcPct val="0"/>
        </a:spcBef>
        <a:spcAft>
          <a:spcPct val="0"/>
        </a:spcAft>
        <a:defRPr sz="8600">
          <a:solidFill>
            <a:schemeClr val="tx2"/>
          </a:solidFill>
          <a:latin typeface="+mj-lt"/>
          <a:ea typeface="+mj-ea"/>
          <a:cs typeface="+mj-cs"/>
        </a:defRPr>
      </a:lvl1pPr>
      <a:lvl2pPr algn="ctr" rtl="0" eaLnBrk="0" fontAlgn="base" hangingPunct="0">
        <a:spcBef>
          <a:spcPct val="0"/>
        </a:spcBef>
        <a:spcAft>
          <a:spcPct val="0"/>
        </a:spcAft>
        <a:defRPr sz="8600">
          <a:solidFill>
            <a:schemeClr val="tx2"/>
          </a:solidFill>
          <a:latin typeface="Arial Black" pitchFamily="34" charset="0"/>
        </a:defRPr>
      </a:lvl2pPr>
      <a:lvl3pPr algn="ctr" rtl="0" eaLnBrk="0" fontAlgn="base" hangingPunct="0">
        <a:spcBef>
          <a:spcPct val="0"/>
        </a:spcBef>
        <a:spcAft>
          <a:spcPct val="0"/>
        </a:spcAft>
        <a:defRPr sz="8600">
          <a:solidFill>
            <a:schemeClr val="tx2"/>
          </a:solidFill>
          <a:latin typeface="Arial Black" pitchFamily="34" charset="0"/>
        </a:defRPr>
      </a:lvl3pPr>
      <a:lvl4pPr algn="ctr" rtl="0" eaLnBrk="0" fontAlgn="base" hangingPunct="0">
        <a:spcBef>
          <a:spcPct val="0"/>
        </a:spcBef>
        <a:spcAft>
          <a:spcPct val="0"/>
        </a:spcAft>
        <a:defRPr sz="8600">
          <a:solidFill>
            <a:schemeClr val="tx2"/>
          </a:solidFill>
          <a:latin typeface="Arial Black" pitchFamily="34" charset="0"/>
        </a:defRPr>
      </a:lvl4pPr>
      <a:lvl5pPr algn="ctr" rtl="0" eaLnBrk="0" fontAlgn="base" hangingPunct="0">
        <a:spcBef>
          <a:spcPct val="0"/>
        </a:spcBef>
        <a:spcAft>
          <a:spcPct val="0"/>
        </a:spcAft>
        <a:defRPr sz="8600">
          <a:solidFill>
            <a:schemeClr val="tx2"/>
          </a:solidFill>
          <a:latin typeface="Arial Black" pitchFamily="34" charset="0"/>
        </a:defRPr>
      </a:lvl5pPr>
      <a:lvl6pPr marL="457056" algn="ctr" rtl="0" fontAlgn="base">
        <a:spcBef>
          <a:spcPct val="0"/>
        </a:spcBef>
        <a:spcAft>
          <a:spcPct val="0"/>
        </a:spcAft>
        <a:defRPr sz="8600">
          <a:solidFill>
            <a:schemeClr val="tx2"/>
          </a:solidFill>
          <a:latin typeface="Arial Black" pitchFamily="34" charset="0"/>
        </a:defRPr>
      </a:lvl6pPr>
      <a:lvl7pPr marL="914112" algn="ctr" rtl="0" fontAlgn="base">
        <a:spcBef>
          <a:spcPct val="0"/>
        </a:spcBef>
        <a:spcAft>
          <a:spcPct val="0"/>
        </a:spcAft>
        <a:defRPr sz="8600">
          <a:solidFill>
            <a:schemeClr val="tx2"/>
          </a:solidFill>
          <a:latin typeface="Arial Black" pitchFamily="34" charset="0"/>
        </a:defRPr>
      </a:lvl7pPr>
      <a:lvl8pPr marL="1371158" algn="ctr" rtl="0" fontAlgn="base">
        <a:spcBef>
          <a:spcPct val="0"/>
        </a:spcBef>
        <a:spcAft>
          <a:spcPct val="0"/>
        </a:spcAft>
        <a:defRPr sz="8600">
          <a:solidFill>
            <a:schemeClr val="tx2"/>
          </a:solidFill>
          <a:latin typeface="Arial Black" pitchFamily="34" charset="0"/>
        </a:defRPr>
      </a:lvl8pPr>
      <a:lvl9pPr marL="1828214" algn="ctr" rtl="0" fontAlgn="base">
        <a:spcBef>
          <a:spcPct val="0"/>
        </a:spcBef>
        <a:spcAft>
          <a:spcPct val="0"/>
        </a:spcAft>
        <a:defRPr sz="8600">
          <a:solidFill>
            <a:schemeClr val="tx2"/>
          </a:solidFill>
          <a:latin typeface="Arial Black" pitchFamily="34" charset="0"/>
        </a:defRPr>
      </a:lvl9pPr>
    </p:titleStyle>
    <p:bodyStyle>
      <a:lvl1pPr marL="342792" indent="-342792" algn="l" rtl="0" eaLnBrk="0" fontAlgn="base" hangingPunct="0">
        <a:spcBef>
          <a:spcPct val="20000"/>
        </a:spcBef>
        <a:spcAft>
          <a:spcPct val="0"/>
        </a:spcAft>
        <a:buChar char="•"/>
        <a:defRPr sz="2900">
          <a:solidFill>
            <a:schemeClr val="tx1"/>
          </a:solidFill>
          <a:latin typeface="+mn-lt"/>
          <a:ea typeface="+mn-ea"/>
          <a:cs typeface="+mn-cs"/>
        </a:defRPr>
      </a:lvl1pPr>
      <a:lvl2pPr marL="739536" indent="-282485" algn="l" rtl="0" eaLnBrk="0" fontAlgn="base" hangingPunct="0">
        <a:spcBef>
          <a:spcPct val="20000"/>
        </a:spcBef>
        <a:spcAft>
          <a:spcPct val="0"/>
        </a:spcAft>
        <a:buChar char="–"/>
        <a:defRPr sz="2900">
          <a:solidFill>
            <a:schemeClr val="tx1"/>
          </a:solidFill>
          <a:latin typeface="+mn-lt"/>
        </a:defRPr>
      </a:lvl2pPr>
      <a:lvl3pPr marL="1142635" indent="-228523" algn="l" rtl="0" eaLnBrk="0" fontAlgn="base" hangingPunct="0">
        <a:spcBef>
          <a:spcPct val="20000"/>
        </a:spcBef>
        <a:spcAft>
          <a:spcPct val="0"/>
        </a:spcAft>
        <a:buChar char="•"/>
        <a:defRPr sz="2400">
          <a:solidFill>
            <a:schemeClr val="tx1"/>
          </a:solidFill>
          <a:latin typeface="+mn-lt"/>
        </a:defRPr>
      </a:lvl3pPr>
      <a:lvl4pPr marL="1599691" indent="-228523" algn="l" rtl="0" eaLnBrk="0" fontAlgn="base" hangingPunct="0">
        <a:spcBef>
          <a:spcPct val="20000"/>
        </a:spcBef>
        <a:spcAft>
          <a:spcPct val="0"/>
        </a:spcAft>
        <a:buChar char="–"/>
        <a:defRPr sz="1900">
          <a:solidFill>
            <a:schemeClr val="tx1"/>
          </a:solidFill>
          <a:latin typeface="+mn-lt"/>
        </a:defRPr>
      </a:lvl4pPr>
      <a:lvl5pPr marL="2056738" indent="-228523" algn="l" rtl="0" eaLnBrk="0" fontAlgn="base" hangingPunct="0">
        <a:spcBef>
          <a:spcPct val="20000"/>
        </a:spcBef>
        <a:spcAft>
          <a:spcPct val="0"/>
        </a:spcAft>
        <a:buChar char="»"/>
        <a:defRPr sz="1900">
          <a:solidFill>
            <a:schemeClr val="tx1"/>
          </a:solidFill>
          <a:latin typeface="+mn-lt"/>
        </a:defRPr>
      </a:lvl5pPr>
      <a:lvl6pPr marL="2513794" indent="-228523" algn="l" rtl="0" fontAlgn="base">
        <a:spcBef>
          <a:spcPct val="20000"/>
        </a:spcBef>
        <a:spcAft>
          <a:spcPct val="0"/>
        </a:spcAft>
        <a:buChar char="»"/>
        <a:defRPr sz="1900">
          <a:solidFill>
            <a:schemeClr val="tx1"/>
          </a:solidFill>
          <a:latin typeface="+mn-lt"/>
        </a:defRPr>
      </a:lvl6pPr>
      <a:lvl7pPr marL="2970850" indent="-228523" algn="l" rtl="0" fontAlgn="base">
        <a:spcBef>
          <a:spcPct val="20000"/>
        </a:spcBef>
        <a:spcAft>
          <a:spcPct val="0"/>
        </a:spcAft>
        <a:buChar char="»"/>
        <a:defRPr sz="1900">
          <a:solidFill>
            <a:schemeClr val="tx1"/>
          </a:solidFill>
          <a:latin typeface="+mn-lt"/>
        </a:defRPr>
      </a:lvl7pPr>
      <a:lvl8pPr marL="3427906" indent="-228523" algn="l" rtl="0" fontAlgn="base">
        <a:spcBef>
          <a:spcPct val="20000"/>
        </a:spcBef>
        <a:spcAft>
          <a:spcPct val="0"/>
        </a:spcAft>
        <a:buChar char="»"/>
        <a:defRPr sz="1900">
          <a:solidFill>
            <a:schemeClr val="tx1"/>
          </a:solidFill>
          <a:latin typeface="+mn-lt"/>
        </a:defRPr>
      </a:lvl8pPr>
      <a:lvl9pPr marL="3884952" indent="-228523" algn="l" rtl="0" fontAlgn="base">
        <a:spcBef>
          <a:spcPct val="20000"/>
        </a:spcBef>
        <a:spcAft>
          <a:spcPct val="0"/>
        </a:spcAft>
        <a:buChar char="»"/>
        <a:defRPr sz="1900">
          <a:solidFill>
            <a:schemeClr val="tx1"/>
          </a:solidFill>
          <a:latin typeface="+mn-lt"/>
        </a:defRPr>
      </a:lvl9pPr>
    </p:bodyStyle>
    <p:otherStyle>
      <a:defPPr>
        <a:defRPr lang="en-US"/>
      </a:defPPr>
      <a:lvl1pPr marL="0" algn="l" defTabSz="914112" rtl="0" eaLnBrk="1" latinLnBrk="0" hangingPunct="1">
        <a:defRPr sz="1900" kern="1200">
          <a:solidFill>
            <a:schemeClr val="tx1"/>
          </a:solidFill>
          <a:latin typeface="+mn-lt"/>
          <a:ea typeface="+mn-ea"/>
          <a:cs typeface="+mn-cs"/>
        </a:defRPr>
      </a:lvl1pPr>
      <a:lvl2pPr marL="457056" algn="l" defTabSz="914112" rtl="0" eaLnBrk="1" latinLnBrk="0" hangingPunct="1">
        <a:defRPr sz="1900" kern="1200">
          <a:solidFill>
            <a:schemeClr val="tx1"/>
          </a:solidFill>
          <a:latin typeface="+mn-lt"/>
          <a:ea typeface="+mn-ea"/>
          <a:cs typeface="+mn-cs"/>
        </a:defRPr>
      </a:lvl2pPr>
      <a:lvl3pPr marL="914112" algn="l" defTabSz="914112" rtl="0" eaLnBrk="1" latinLnBrk="0" hangingPunct="1">
        <a:defRPr sz="1900" kern="1200">
          <a:solidFill>
            <a:schemeClr val="tx1"/>
          </a:solidFill>
          <a:latin typeface="+mn-lt"/>
          <a:ea typeface="+mn-ea"/>
          <a:cs typeface="+mn-cs"/>
        </a:defRPr>
      </a:lvl3pPr>
      <a:lvl4pPr marL="1371158" algn="l" defTabSz="914112" rtl="0" eaLnBrk="1" latinLnBrk="0" hangingPunct="1">
        <a:defRPr sz="1900" kern="1200">
          <a:solidFill>
            <a:schemeClr val="tx1"/>
          </a:solidFill>
          <a:latin typeface="+mn-lt"/>
          <a:ea typeface="+mn-ea"/>
          <a:cs typeface="+mn-cs"/>
        </a:defRPr>
      </a:lvl4pPr>
      <a:lvl5pPr marL="1828214" algn="l" defTabSz="914112" rtl="0" eaLnBrk="1" latinLnBrk="0" hangingPunct="1">
        <a:defRPr sz="1900" kern="1200">
          <a:solidFill>
            <a:schemeClr val="tx1"/>
          </a:solidFill>
          <a:latin typeface="+mn-lt"/>
          <a:ea typeface="+mn-ea"/>
          <a:cs typeface="+mn-cs"/>
        </a:defRPr>
      </a:lvl5pPr>
      <a:lvl6pPr marL="2285270" algn="l" defTabSz="914112" rtl="0" eaLnBrk="1" latinLnBrk="0" hangingPunct="1">
        <a:defRPr sz="1900" kern="1200">
          <a:solidFill>
            <a:schemeClr val="tx1"/>
          </a:solidFill>
          <a:latin typeface="+mn-lt"/>
          <a:ea typeface="+mn-ea"/>
          <a:cs typeface="+mn-cs"/>
        </a:defRPr>
      </a:lvl6pPr>
      <a:lvl7pPr marL="2742326" algn="l" defTabSz="914112" rtl="0" eaLnBrk="1" latinLnBrk="0" hangingPunct="1">
        <a:defRPr sz="1900" kern="1200">
          <a:solidFill>
            <a:schemeClr val="tx1"/>
          </a:solidFill>
          <a:latin typeface="+mn-lt"/>
          <a:ea typeface="+mn-ea"/>
          <a:cs typeface="+mn-cs"/>
        </a:defRPr>
      </a:lvl7pPr>
      <a:lvl8pPr marL="3199373" algn="l" defTabSz="914112" rtl="0" eaLnBrk="1" latinLnBrk="0" hangingPunct="1">
        <a:defRPr sz="1900" kern="1200">
          <a:solidFill>
            <a:schemeClr val="tx1"/>
          </a:solidFill>
          <a:latin typeface="+mn-lt"/>
          <a:ea typeface="+mn-ea"/>
          <a:cs typeface="+mn-cs"/>
        </a:defRPr>
      </a:lvl8pPr>
      <a:lvl9pPr marL="3656429" algn="l" defTabSz="914112" rtl="0" eaLnBrk="1" latinLnBrk="0" hangingPunct="1">
        <a:defRPr sz="19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tx2">
            <a:lumMod val="20000"/>
            <a:lumOff val="80000"/>
            <a:alpha val="40000"/>
          </a:schemeClr>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0" y="2"/>
            <a:ext cx="51206400" cy="4800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11" tIns="45701" rIns="91411" bIns="45701" anchor="ctr"/>
          <a:lstStyle/>
          <a:p>
            <a:endParaRPr lang="en-US" dirty="0"/>
          </a:p>
        </p:txBody>
      </p:sp>
      <p:sp>
        <p:nvSpPr>
          <p:cNvPr id="3075" name="Rectangle 3"/>
          <p:cNvSpPr>
            <a:spLocks noChangeArrowheads="1"/>
          </p:cNvSpPr>
          <p:nvPr/>
        </p:nvSpPr>
        <p:spPr bwMode="auto">
          <a:xfrm>
            <a:off x="809362" y="5638807"/>
            <a:ext cx="49428400" cy="265636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11" tIns="45701" rIns="91411" bIns="45701" anchor="ctr"/>
          <a:lstStyle/>
          <a:p>
            <a:endParaRPr lang="en-US" dirty="0"/>
          </a:p>
        </p:txBody>
      </p:sp>
      <p:sp>
        <p:nvSpPr>
          <p:cNvPr id="3076" name="Rectangle 4"/>
          <p:cNvSpPr>
            <a:spLocks noChangeArrowheads="1"/>
          </p:cNvSpPr>
          <p:nvPr/>
        </p:nvSpPr>
        <p:spPr bwMode="auto">
          <a:xfrm>
            <a:off x="0" y="4800600"/>
            <a:ext cx="51206400" cy="130176"/>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11" tIns="45701" rIns="91411" bIns="45701" anchor="ctr"/>
          <a:lstStyle/>
          <a:p>
            <a:endParaRPr lang="en-US" dirty="0"/>
          </a:p>
        </p:txBody>
      </p:sp>
      <p:sp>
        <p:nvSpPr>
          <p:cNvPr id="3077" name="Rectangle 6"/>
          <p:cNvSpPr>
            <a:spLocks noGrp="1" noChangeArrowheads="1"/>
          </p:cNvSpPr>
          <p:nvPr>
            <p:ph type="title"/>
          </p:nvPr>
        </p:nvSpPr>
        <p:spPr bwMode="auto">
          <a:xfrm>
            <a:off x="1120516" y="1273184"/>
            <a:ext cx="48911666" cy="22018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238" tIns="45605" rIns="91238" bIns="45605" numCol="1" anchor="ctr" anchorCtr="0" compatLnSpc="1">
            <a:prstTxWarp prst="textNoShape">
              <a:avLst/>
            </a:prstTxWarp>
          </a:bodyPr>
          <a:lstStyle/>
          <a:p>
            <a:pPr lvl="0"/>
            <a:r>
              <a:rPr lang="en-US" smtClean="0"/>
              <a:t>Click to edit Master title style</a:t>
            </a:r>
          </a:p>
        </p:txBody>
      </p:sp>
      <p:sp>
        <p:nvSpPr>
          <p:cNvPr id="3078" name="Rectangle 7"/>
          <p:cNvSpPr>
            <a:spLocks noGrp="1" noChangeArrowheads="1"/>
          </p:cNvSpPr>
          <p:nvPr>
            <p:ph type="body" idx="1"/>
          </p:nvPr>
        </p:nvSpPr>
        <p:spPr bwMode="auto">
          <a:xfrm>
            <a:off x="809372" y="5638807"/>
            <a:ext cx="49222818" cy="26563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56264" tIns="456264" rIns="456264" bIns="456264"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3079" name="Rectangle 8"/>
          <p:cNvSpPr>
            <a:spLocks noChangeArrowheads="1"/>
          </p:cNvSpPr>
          <p:nvPr/>
        </p:nvSpPr>
        <p:spPr bwMode="auto">
          <a:xfrm>
            <a:off x="0" y="0"/>
            <a:ext cx="51206400" cy="32918400"/>
          </a:xfrm>
          <a:prstGeom prst="rect">
            <a:avLst/>
          </a:prstGeom>
          <a:noFill/>
          <a:ln w="3175">
            <a:solidFill>
              <a:schemeClr val="tx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11" tIns="45701" rIns="91411" bIns="45701" anchor="ctr"/>
          <a:lstStyle/>
          <a:p>
            <a:endParaRPr lang="en-US" dirty="0"/>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rtl="0" eaLnBrk="0" fontAlgn="base" hangingPunct="0">
        <a:spcBef>
          <a:spcPct val="0"/>
        </a:spcBef>
        <a:spcAft>
          <a:spcPct val="0"/>
        </a:spcAft>
        <a:defRPr sz="8600">
          <a:solidFill>
            <a:schemeClr val="tx2"/>
          </a:solidFill>
          <a:latin typeface="+mj-lt"/>
          <a:ea typeface="+mj-ea"/>
          <a:cs typeface="+mj-cs"/>
        </a:defRPr>
      </a:lvl1pPr>
      <a:lvl2pPr algn="ctr" rtl="0" eaLnBrk="0" fontAlgn="base" hangingPunct="0">
        <a:spcBef>
          <a:spcPct val="0"/>
        </a:spcBef>
        <a:spcAft>
          <a:spcPct val="0"/>
        </a:spcAft>
        <a:defRPr sz="8600">
          <a:solidFill>
            <a:schemeClr val="tx2"/>
          </a:solidFill>
          <a:latin typeface="Arial Black" pitchFamily="34" charset="0"/>
        </a:defRPr>
      </a:lvl2pPr>
      <a:lvl3pPr algn="ctr" rtl="0" eaLnBrk="0" fontAlgn="base" hangingPunct="0">
        <a:spcBef>
          <a:spcPct val="0"/>
        </a:spcBef>
        <a:spcAft>
          <a:spcPct val="0"/>
        </a:spcAft>
        <a:defRPr sz="8600">
          <a:solidFill>
            <a:schemeClr val="tx2"/>
          </a:solidFill>
          <a:latin typeface="Arial Black" pitchFamily="34" charset="0"/>
        </a:defRPr>
      </a:lvl3pPr>
      <a:lvl4pPr algn="ctr" rtl="0" eaLnBrk="0" fontAlgn="base" hangingPunct="0">
        <a:spcBef>
          <a:spcPct val="0"/>
        </a:spcBef>
        <a:spcAft>
          <a:spcPct val="0"/>
        </a:spcAft>
        <a:defRPr sz="8600">
          <a:solidFill>
            <a:schemeClr val="tx2"/>
          </a:solidFill>
          <a:latin typeface="Arial Black" pitchFamily="34" charset="0"/>
        </a:defRPr>
      </a:lvl4pPr>
      <a:lvl5pPr algn="ctr" rtl="0" eaLnBrk="0" fontAlgn="base" hangingPunct="0">
        <a:spcBef>
          <a:spcPct val="0"/>
        </a:spcBef>
        <a:spcAft>
          <a:spcPct val="0"/>
        </a:spcAft>
        <a:defRPr sz="8600">
          <a:solidFill>
            <a:schemeClr val="tx2"/>
          </a:solidFill>
          <a:latin typeface="Arial Black" pitchFamily="34" charset="0"/>
        </a:defRPr>
      </a:lvl5pPr>
      <a:lvl6pPr marL="457056" algn="ctr" rtl="0" fontAlgn="base">
        <a:spcBef>
          <a:spcPct val="0"/>
        </a:spcBef>
        <a:spcAft>
          <a:spcPct val="0"/>
        </a:spcAft>
        <a:defRPr sz="8600">
          <a:solidFill>
            <a:schemeClr val="tx2"/>
          </a:solidFill>
          <a:latin typeface="Arial Black" pitchFamily="34" charset="0"/>
        </a:defRPr>
      </a:lvl6pPr>
      <a:lvl7pPr marL="914112" algn="ctr" rtl="0" fontAlgn="base">
        <a:spcBef>
          <a:spcPct val="0"/>
        </a:spcBef>
        <a:spcAft>
          <a:spcPct val="0"/>
        </a:spcAft>
        <a:defRPr sz="8600">
          <a:solidFill>
            <a:schemeClr val="tx2"/>
          </a:solidFill>
          <a:latin typeface="Arial Black" pitchFamily="34" charset="0"/>
        </a:defRPr>
      </a:lvl7pPr>
      <a:lvl8pPr marL="1371158" algn="ctr" rtl="0" fontAlgn="base">
        <a:spcBef>
          <a:spcPct val="0"/>
        </a:spcBef>
        <a:spcAft>
          <a:spcPct val="0"/>
        </a:spcAft>
        <a:defRPr sz="8600">
          <a:solidFill>
            <a:schemeClr val="tx2"/>
          </a:solidFill>
          <a:latin typeface="Arial Black" pitchFamily="34" charset="0"/>
        </a:defRPr>
      </a:lvl8pPr>
      <a:lvl9pPr marL="1828214" algn="ctr" rtl="0" fontAlgn="base">
        <a:spcBef>
          <a:spcPct val="0"/>
        </a:spcBef>
        <a:spcAft>
          <a:spcPct val="0"/>
        </a:spcAft>
        <a:defRPr sz="8600">
          <a:solidFill>
            <a:schemeClr val="tx2"/>
          </a:solidFill>
          <a:latin typeface="Arial Black" pitchFamily="34" charset="0"/>
        </a:defRPr>
      </a:lvl9pPr>
    </p:titleStyle>
    <p:bodyStyle>
      <a:lvl1pPr marL="342792" indent="-342792" algn="l" rtl="0" eaLnBrk="0" fontAlgn="base" hangingPunct="0">
        <a:spcBef>
          <a:spcPct val="20000"/>
        </a:spcBef>
        <a:spcAft>
          <a:spcPct val="0"/>
        </a:spcAft>
        <a:buChar char="•"/>
        <a:defRPr sz="2900">
          <a:solidFill>
            <a:schemeClr val="tx1"/>
          </a:solidFill>
          <a:latin typeface="+mn-lt"/>
          <a:ea typeface="+mn-ea"/>
          <a:cs typeface="+mn-cs"/>
        </a:defRPr>
      </a:lvl1pPr>
      <a:lvl2pPr marL="739536" indent="-282485" algn="l" rtl="0" eaLnBrk="0" fontAlgn="base" hangingPunct="0">
        <a:spcBef>
          <a:spcPct val="20000"/>
        </a:spcBef>
        <a:spcAft>
          <a:spcPct val="0"/>
        </a:spcAft>
        <a:buChar char="–"/>
        <a:defRPr sz="2900">
          <a:solidFill>
            <a:schemeClr val="tx1"/>
          </a:solidFill>
          <a:latin typeface="+mn-lt"/>
        </a:defRPr>
      </a:lvl2pPr>
      <a:lvl3pPr marL="1142635" indent="-228523" algn="l" rtl="0" eaLnBrk="0" fontAlgn="base" hangingPunct="0">
        <a:spcBef>
          <a:spcPct val="20000"/>
        </a:spcBef>
        <a:spcAft>
          <a:spcPct val="0"/>
        </a:spcAft>
        <a:buChar char="•"/>
        <a:defRPr sz="2400">
          <a:solidFill>
            <a:schemeClr val="tx1"/>
          </a:solidFill>
          <a:latin typeface="+mn-lt"/>
        </a:defRPr>
      </a:lvl3pPr>
      <a:lvl4pPr marL="1599691" indent="-228523" algn="l" rtl="0" eaLnBrk="0" fontAlgn="base" hangingPunct="0">
        <a:spcBef>
          <a:spcPct val="20000"/>
        </a:spcBef>
        <a:spcAft>
          <a:spcPct val="0"/>
        </a:spcAft>
        <a:buChar char="–"/>
        <a:defRPr sz="1900">
          <a:solidFill>
            <a:schemeClr val="tx1"/>
          </a:solidFill>
          <a:latin typeface="+mn-lt"/>
        </a:defRPr>
      </a:lvl4pPr>
      <a:lvl5pPr marL="2056738" indent="-228523" algn="l" rtl="0" eaLnBrk="0" fontAlgn="base" hangingPunct="0">
        <a:spcBef>
          <a:spcPct val="20000"/>
        </a:spcBef>
        <a:spcAft>
          <a:spcPct val="0"/>
        </a:spcAft>
        <a:buChar char="»"/>
        <a:defRPr sz="1900">
          <a:solidFill>
            <a:schemeClr val="tx1"/>
          </a:solidFill>
          <a:latin typeface="+mn-lt"/>
        </a:defRPr>
      </a:lvl5pPr>
      <a:lvl6pPr marL="2513794" indent="-228523" algn="l" rtl="0" fontAlgn="base">
        <a:spcBef>
          <a:spcPct val="20000"/>
        </a:spcBef>
        <a:spcAft>
          <a:spcPct val="0"/>
        </a:spcAft>
        <a:buChar char="»"/>
        <a:defRPr sz="1900">
          <a:solidFill>
            <a:schemeClr val="tx1"/>
          </a:solidFill>
          <a:latin typeface="+mn-lt"/>
        </a:defRPr>
      </a:lvl6pPr>
      <a:lvl7pPr marL="2970850" indent="-228523" algn="l" rtl="0" fontAlgn="base">
        <a:spcBef>
          <a:spcPct val="20000"/>
        </a:spcBef>
        <a:spcAft>
          <a:spcPct val="0"/>
        </a:spcAft>
        <a:buChar char="»"/>
        <a:defRPr sz="1900">
          <a:solidFill>
            <a:schemeClr val="tx1"/>
          </a:solidFill>
          <a:latin typeface="+mn-lt"/>
        </a:defRPr>
      </a:lvl7pPr>
      <a:lvl8pPr marL="3427906" indent="-228523" algn="l" rtl="0" fontAlgn="base">
        <a:spcBef>
          <a:spcPct val="20000"/>
        </a:spcBef>
        <a:spcAft>
          <a:spcPct val="0"/>
        </a:spcAft>
        <a:buChar char="»"/>
        <a:defRPr sz="1900">
          <a:solidFill>
            <a:schemeClr val="tx1"/>
          </a:solidFill>
          <a:latin typeface="+mn-lt"/>
        </a:defRPr>
      </a:lvl8pPr>
      <a:lvl9pPr marL="3884952" indent="-228523" algn="l" rtl="0" fontAlgn="base">
        <a:spcBef>
          <a:spcPct val="20000"/>
        </a:spcBef>
        <a:spcAft>
          <a:spcPct val="0"/>
        </a:spcAft>
        <a:buChar char="»"/>
        <a:defRPr sz="1900">
          <a:solidFill>
            <a:schemeClr val="tx1"/>
          </a:solidFill>
          <a:latin typeface="+mn-lt"/>
        </a:defRPr>
      </a:lvl9pPr>
    </p:bodyStyle>
    <p:otherStyle>
      <a:defPPr>
        <a:defRPr lang="en-US"/>
      </a:defPPr>
      <a:lvl1pPr marL="0" algn="l" defTabSz="914112" rtl="0" eaLnBrk="1" latinLnBrk="0" hangingPunct="1">
        <a:defRPr sz="1900" kern="1200">
          <a:solidFill>
            <a:schemeClr val="tx1"/>
          </a:solidFill>
          <a:latin typeface="+mn-lt"/>
          <a:ea typeface="+mn-ea"/>
          <a:cs typeface="+mn-cs"/>
        </a:defRPr>
      </a:lvl1pPr>
      <a:lvl2pPr marL="457056" algn="l" defTabSz="914112" rtl="0" eaLnBrk="1" latinLnBrk="0" hangingPunct="1">
        <a:defRPr sz="1900" kern="1200">
          <a:solidFill>
            <a:schemeClr val="tx1"/>
          </a:solidFill>
          <a:latin typeface="+mn-lt"/>
          <a:ea typeface="+mn-ea"/>
          <a:cs typeface="+mn-cs"/>
        </a:defRPr>
      </a:lvl2pPr>
      <a:lvl3pPr marL="914112" algn="l" defTabSz="914112" rtl="0" eaLnBrk="1" latinLnBrk="0" hangingPunct="1">
        <a:defRPr sz="1900" kern="1200">
          <a:solidFill>
            <a:schemeClr val="tx1"/>
          </a:solidFill>
          <a:latin typeface="+mn-lt"/>
          <a:ea typeface="+mn-ea"/>
          <a:cs typeface="+mn-cs"/>
        </a:defRPr>
      </a:lvl3pPr>
      <a:lvl4pPr marL="1371158" algn="l" defTabSz="914112" rtl="0" eaLnBrk="1" latinLnBrk="0" hangingPunct="1">
        <a:defRPr sz="1900" kern="1200">
          <a:solidFill>
            <a:schemeClr val="tx1"/>
          </a:solidFill>
          <a:latin typeface="+mn-lt"/>
          <a:ea typeface="+mn-ea"/>
          <a:cs typeface="+mn-cs"/>
        </a:defRPr>
      </a:lvl4pPr>
      <a:lvl5pPr marL="1828214" algn="l" defTabSz="914112" rtl="0" eaLnBrk="1" latinLnBrk="0" hangingPunct="1">
        <a:defRPr sz="1900" kern="1200">
          <a:solidFill>
            <a:schemeClr val="tx1"/>
          </a:solidFill>
          <a:latin typeface="+mn-lt"/>
          <a:ea typeface="+mn-ea"/>
          <a:cs typeface="+mn-cs"/>
        </a:defRPr>
      </a:lvl5pPr>
      <a:lvl6pPr marL="2285270" algn="l" defTabSz="914112" rtl="0" eaLnBrk="1" latinLnBrk="0" hangingPunct="1">
        <a:defRPr sz="1900" kern="1200">
          <a:solidFill>
            <a:schemeClr val="tx1"/>
          </a:solidFill>
          <a:latin typeface="+mn-lt"/>
          <a:ea typeface="+mn-ea"/>
          <a:cs typeface="+mn-cs"/>
        </a:defRPr>
      </a:lvl6pPr>
      <a:lvl7pPr marL="2742326" algn="l" defTabSz="914112" rtl="0" eaLnBrk="1" latinLnBrk="0" hangingPunct="1">
        <a:defRPr sz="1900" kern="1200">
          <a:solidFill>
            <a:schemeClr val="tx1"/>
          </a:solidFill>
          <a:latin typeface="+mn-lt"/>
          <a:ea typeface="+mn-ea"/>
          <a:cs typeface="+mn-cs"/>
        </a:defRPr>
      </a:lvl7pPr>
      <a:lvl8pPr marL="3199373" algn="l" defTabSz="914112" rtl="0" eaLnBrk="1" latinLnBrk="0" hangingPunct="1">
        <a:defRPr sz="1900" kern="1200">
          <a:solidFill>
            <a:schemeClr val="tx1"/>
          </a:solidFill>
          <a:latin typeface="+mn-lt"/>
          <a:ea typeface="+mn-ea"/>
          <a:cs typeface="+mn-cs"/>
        </a:defRPr>
      </a:lvl8pPr>
      <a:lvl9pPr marL="3656429" algn="l" defTabSz="914112" rtl="0" eaLnBrk="1" latinLnBrk="0" hangingPunct="1">
        <a:defRPr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0233601" y="15475184"/>
            <a:ext cx="10000098" cy="12618839"/>
          </a:xfrm>
          <a:prstGeom prst="rect">
            <a:avLst/>
          </a:prstGeom>
          <a:noFill/>
        </p:spPr>
        <p:txBody>
          <a:bodyPr wrap="square" lIns="182880" tIns="182880" rIns="182880" bIns="182880" rtlCol="0">
            <a:spAutoFit/>
          </a:bodyPr>
          <a:lstStyle/>
          <a:p>
            <a:pPr marL="457200" indent="-457200" algn="just">
              <a:lnSpc>
                <a:spcPct val="150000"/>
              </a:lnSpc>
              <a:buFont typeface="Arial" panose="020B0604020202020204" pitchFamily="34" charset="0"/>
              <a:buChar char="•"/>
            </a:pPr>
            <a:r>
              <a:rPr lang="en-US" sz="3200" dirty="0" smtClean="0">
                <a:latin typeface="Calibri" panose="020F0502020204030204" pitchFamily="34" charset="0"/>
              </a:rPr>
              <a:t>All states and large local health departments should be afforded the ability and resources to produce a profile of their HBV and HCV </a:t>
            </a:r>
            <a:r>
              <a:rPr lang="en-US" sz="3200" dirty="0" smtClean="0">
                <a:latin typeface="Calibri" panose="020F0502020204030204" pitchFamily="34" charset="0"/>
              </a:rPr>
              <a:t>cases. </a:t>
            </a:r>
            <a:endParaRPr lang="en-US" sz="3200" dirty="0" smtClean="0">
              <a:latin typeface="Calibri" panose="020F0502020204030204" pitchFamily="34" charset="0"/>
            </a:endParaRPr>
          </a:p>
          <a:p>
            <a:pPr marL="457200" indent="-457200" algn="just">
              <a:lnSpc>
                <a:spcPct val="150000"/>
              </a:lnSpc>
              <a:buFont typeface="Arial" panose="020B0604020202020204" pitchFamily="34" charset="0"/>
              <a:buChar char="•"/>
            </a:pPr>
            <a:r>
              <a:rPr lang="en-US" sz="3200" dirty="0" smtClean="0">
                <a:latin typeface="Calibri" panose="020F0502020204030204" pitchFamily="34" charset="0"/>
              </a:rPr>
              <a:t>Surveillance for viral hepatitis should be universal, supported by the federal government, and ideally based on electronic laboratory </a:t>
            </a:r>
            <a:r>
              <a:rPr lang="en-US" sz="3200" dirty="0" smtClean="0">
                <a:latin typeface="Calibri" panose="020F0502020204030204" pitchFamily="34" charset="0"/>
              </a:rPr>
              <a:t>reporting.</a:t>
            </a:r>
            <a:endParaRPr lang="en-US" sz="3200" dirty="0" smtClean="0">
              <a:latin typeface="Calibri" panose="020F0502020204030204" pitchFamily="34" charset="0"/>
            </a:endParaRPr>
          </a:p>
          <a:p>
            <a:pPr marL="457200" indent="-457200" algn="just">
              <a:lnSpc>
                <a:spcPct val="150000"/>
              </a:lnSpc>
              <a:buFont typeface="Arial" panose="020B0604020202020204" pitchFamily="34" charset="0"/>
              <a:buChar char="•"/>
            </a:pPr>
            <a:r>
              <a:rPr lang="en-US" sz="3200" dirty="0" smtClean="0">
                <a:latin typeface="Calibri" panose="020F0502020204030204" pitchFamily="34" charset="0"/>
              </a:rPr>
              <a:t>Using a variety of databases, including death and cancer registry and specific surveys, will improve epidemiologic profiles created with surveillance </a:t>
            </a:r>
            <a:r>
              <a:rPr lang="en-US" sz="3200" dirty="0" smtClean="0">
                <a:latin typeface="Calibri" panose="020F0502020204030204" pitchFamily="34" charset="0"/>
              </a:rPr>
              <a:t>data.</a:t>
            </a:r>
            <a:endParaRPr lang="en-US" sz="3200" dirty="0" smtClean="0">
              <a:latin typeface="Calibri" panose="020F0502020204030204" pitchFamily="34" charset="0"/>
            </a:endParaRPr>
          </a:p>
          <a:p>
            <a:pPr marL="457200" indent="-457200" algn="just">
              <a:lnSpc>
                <a:spcPct val="150000"/>
              </a:lnSpc>
              <a:buFont typeface="Arial" panose="020B0604020202020204" pitchFamily="34" charset="0"/>
              <a:buChar char="•"/>
            </a:pPr>
            <a:r>
              <a:rPr lang="en-US" sz="3200" dirty="0" smtClean="0">
                <a:latin typeface="Calibri" panose="020F0502020204030204" pitchFamily="34" charset="0"/>
              </a:rPr>
              <a:t>The resulting profile will be useful for program planning and to measure progress:</a:t>
            </a:r>
          </a:p>
          <a:p>
            <a:pPr marL="914256" lvl="1" indent="-457200" algn="just">
              <a:lnSpc>
                <a:spcPct val="150000"/>
              </a:lnSpc>
              <a:buFont typeface="Arial" panose="020B0604020202020204" pitchFamily="34" charset="0"/>
              <a:buChar char="•"/>
            </a:pPr>
            <a:r>
              <a:rPr lang="en-US" sz="3200" dirty="0" smtClean="0">
                <a:latin typeface="Calibri" panose="020F0502020204030204" pitchFamily="34" charset="0"/>
              </a:rPr>
              <a:t>Where to place programs and who to target</a:t>
            </a:r>
          </a:p>
          <a:p>
            <a:pPr marL="914256" lvl="1" indent="-457200" algn="just">
              <a:lnSpc>
                <a:spcPct val="150000"/>
              </a:lnSpc>
              <a:buFont typeface="Arial" panose="020B0604020202020204" pitchFamily="34" charset="0"/>
              <a:buChar char="•"/>
            </a:pPr>
            <a:r>
              <a:rPr lang="en-US" sz="3200" dirty="0" smtClean="0">
                <a:latin typeface="Calibri" panose="020F0502020204030204" pitchFamily="34" charset="0"/>
              </a:rPr>
              <a:t>Use laboratory results to measure testing patterns, linkage to are and treatment uptake</a:t>
            </a:r>
          </a:p>
          <a:p>
            <a:pPr marL="914256" lvl="1" indent="-457200" algn="just">
              <a:lnSpc>
                <a:spcPct val="150000"/>
              </a:lnSpc>
              <a:buFont typeface="Arial" panose="020B0604020202020204" pitchFamily="34" charset="0"/>
              <a:buChar char="•"/>
            </a:pPr>
            <a:r>
              <a:rPr lang="en-US" sz="3200" dirty="0" smtClean="0">
                <a:latin typeface="Calibri" panose="020F0502020204030204" pitchFamily="34" charset="0"/>
              </a:rPr>
              <a:t>Monitor program impact</a:t>
            </a:r>
            <a:endParaRPr lang="en-US" sz="3200" dirty="0" smtClean="0">
              <a:solidFill>
                <a:srgbClr val="FF0000"/>
              </a:solidFill>
              <a:latin typeface="Calibri" panose="020F0502020204030204" pitchFamily="34" charset="0"/>
            </a:endParaRPr>
          </a:p>
          <a:p>
            <a:pPr marL="457200" indent="-457200">
              <a:buFont typeface="Arial" panose="020B0604020202020204" pitchFamily="34" charset="0"/>
              <a:buChar char="•"/>
            </a:pPr>
            <a:endParaRPr lang="en-US" sz="3200" dirty="0" smtClean="0">
              <a:solidFill>
                <a:srgbClr val="FF0000"/>
              </a:solidFill>
              <a:latin typeface="Calibri" panose="020F0502020204030204" pitchFamily="34" charset="0"/>
            </a:endParaRPr>
          </a:p>
          <a:p>
            <a:pPr marL="457200" indent="-457200">
              <a:buFont typeface="Arial" panose="020B0604020202020204" pitchFamily="34" charset="0"/>
              <a:buChar char="•"/>
            </a:pPr>
            <a:endParaRPr lang="en-US" sz="3200" dirty="0">
              <a:solidFill>
                <a:srgbClr val="FF0000"/>
              </a:solidFill>
              <a:latin typeface="Calibri" panose="020F0502020204030204" pitchFamily="34" charset="0"/>
            </a:endParaRPr>
          </a:p>
        </p:txBody>
      </p:sp>
      <p:sp>
        <p:nvSpPr>
          <p:cNvPr id="4099" name="Text Box 405"/>
          <p:cNvSpPr txBox="1">
            <a:spLocks noChangeArrowheads="1"/>
          </p:cNvSpPr>
          <p:nvPr/>
        </p:nvSpPr>
        <p:spPr bwMode="auto">
          <a:xfrm>
            <a:off x="13405376" y="5638800"/>
            <a:ext cx="24225252" cy="683050"/>
          </a:xfrm>
          <a:prstGeom prst="rect">
            <a:avLst/>
          </a:prstGeom>
          <a:solidFill>
            <a:srgbClr val="660033"/>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238" tIns="45605" rIns="91238" bIns="45605">
            <a:spAutoFit/>
          </a:bodyPr>
          <a:lstStyle>
            <a:lvl1pPr eaLnBrk="0" hangingPunct="0">
              <a:defRPr sz="2900">
                <a:solidFill>
                  <a:schemeClr val="tx1"/>
                </a:solidFill>
                <a:latin typeface="Arial Narrow" pitchFamily="34" charset="0"/>
              </a:defRPr>
            </a:lvl1pPr>
            <a:lvl2pPr marL="742950" indent="-285750" eaLnBrk="0" hangingPunct="0">
              <a:defRPr sz="2900">
                <a:solidFill>
                  <a:schemeClr val="tx1"/>
                </a:solidFill>
                <a:latin typeface="Arial Narrow" pitchFamily="34" charset="0"/>
              </a:defRPr>
            </a:lvl2pPr>
            <a:lvl3pPr marL="1143000" indent="-228600" eaLnBrk="0" hangingPunct="0">
              <a:defRPr sz="2900">
                <a:solidFill>
                  <a:schemeClr val="tx1"/>
                </a:solidFill>
                <a:latin typeface="Arial Narrow" pitchFamily="34" charset="0"/>
              </a:defRPr>
            </a:lvl3pPr>
            <a:lvl4pPr marL="1600200" indent="-228600" eaLnBrk="0" hangingPunct="0">
              <a:defRPr sz="2900">
                <a:solidFill>
                  <a:schemeClr val="tx1"/>
                </a:solidFill>
                <a:latin typeface="Arial Narrow" pitchFamily="34" charset="0"/>
              </a:defRPr>
            </a:lvl4pPr>
            <a:lvl5pPr marL="2057400" indent="-228600" eaLnBrk="0" hangingPunct="0">
              <a:defRPr sz="2900">
                <a:solidFill>
                  <a:schemeClr val="tx1"/>
                </a:solidFill>
                <a:latin typeface="Arial Narrow" pitchFamily="34" charset="0"/>
              </a:defRPr>
            </a:lvl5pPr>
            <a:lvl6pPr marL="2514600" indent="-228600" eaLnBrk="0" fontAlgn="base" hangingPunct="0">
              <a:spcBef>
                <a:spcPct val="0"/>
              </a:spcBef>
              <a:spcAft>
                <a:spcPct val="0"/>
              </a:spcAft>
              <a:defRPr sz="2900">
                <a:solidFill>
                  <a:schemeClr val="tx1"/>
                </a:solidFill>
                <a:latin typeface="Arial Narrow" pitchFamily="34" charset="0"/>
              </a:defRPr>
            </a:lvl6pPr>
            <a:lvl7pPr marL="2971800" indent="-228600" eaLnBrk="0" fontAlgn="base" hangingPunct="0">
              <a:spcBef>
                <a:spcPct val="0"/>
              </a:spcBef>
              <a:spcAft>
                <a:spcPct val="0"/>
              </a:spcAft>
              <a:defRPr sz="2900">
                <a:solidFill>
                  <a:schemeClr val="tx1"/>
                </a:solidFill>
                <a:latin typeface="Arial Narrow" pitchFamily="34" charset="0"/>
              </a:defRPr>
            </a:lvl7pPr>
            <a:lvl8pPr marL="3429000" indent="-228600" eaLnBrk="0" fontAlgn="base" hangingPunct="0">
              <a:spcBef>
                <a:spcPct val="0"/>
              </a:spcBef>
              <a:spcAft>
                <a:spcPct val="0"/>
              </a:spcAft>
              <a:defRPr sz="2900">
                <a:solidFill>
                  <a:schemeClr val="tx1"/>
                </a:solidFill>
                <a:latin typeface="Arial Narrow" pitchFamily="34" charset="0"/>
              </a:defRPr>
            </a:lvl8pPr>
            <a:lvl9pPr marL="3886200" indent="-228600" eaLnBrk="0" fontAlgn="base" hangingPunct="0">
              <a:spcBef>
                <a:spcPct val="0"/>
              </a:spcBef>
              <a:spcAft>
                <a:spcPct val="0"/>
              </a:spcAft>
              <a:defRPr sz="2900">
                <a:solidFill>
                  <a:schemeClr val="tx1"/>
                </a:solidFill>
                <a:latin typeface="Arial Narrow" pitchFamily="34" charset="0"/>
              </a:defRPr>
            </a:lvl9pPr>
          </a:lstStyle>
          <a:p>
            <a:pPr algn="ctr">
              <a:spcBef>
                <a:spcPct val="50000"/>
              </a:spcBef>
            </a:pPr>
            <a:r>
              <a:rPr lang="en-US" sz="3800" b="1" dirty="0">
                <a:solidFill>
                  <a:srgbClr val="F8F8F8"/>
                </a:solidFill>
                <a:latin typeface="Arial" charset="0"/>
              </a:rPr>
              <a:t>RESULTS</a:t>
            </a:r>
          </a:p>
        </p:txBody>
      </p:sp>
      <p:sp>
        <p:nvSpPr>
          <p:cNvPr id="4100" name="Text Box 479"/>
          <p:cNvSpPr txBox="1">
            <a:spLocks noChangeArrowheads="1"/>
          </p:cNvSpPr>
          <p:nvPr/>
        </p:nvSpPr>
        <p:spPr bwMode="auto">
          <a:xfrm>
            <a:off x="40247332" y="27210033"/>
            <a:ext cx="9982738" cy="707654"/>
          </a:xfrm>
          <a:prstGeom prst="rect">
            <a:avLst/>
          </a:prstGeom>
          <a:solidFill>
            <a:srgbClr val="422774"/>
          </a:solidFill>
          <a:ln>
            <a:noFill/>
          </a:ln>
          <a:extLst/>
        </p:spPr>
        <p:txBody>
          <a:bodyPr wrap="square" lIns="91238" tIns="45605" rIns="91238" bIns="45605">
            <a:spAutoFit/>
          </a:bodyPr>
          <a:lstStyle>
            <a:lvl1pPr eaLnBrk="0" hangingPunct="0">
              <a:defRPr sz="2900">
                <a:solidFill>
                  <a:schemeClr val="tx1"/>
                </a:solidFill>
                <a:latin typeface="Arial Narrow" pitchFamily="34" charset="0"/>
              </a:defRPr>
            </a:lvl1pPr>
            <a:lvl2pPr marL="742950" indent="-285750" eaLnBrk="0" hangingPunct="0">
              <a:defRPr sz="2900">
                <a:solidFill>
                  <a:schemeClr val="tx1"/>
                </a:solidFill>
                <a:latin typeface="Arial Narrow" pitchFamily="34" charset="0"/>
              </a:defRPr>
            </a:lvl2pPr>
            <a:lvl3pPr marL="1143000" indent="-228600" eaLnBrk="0" hangingPunct="0">
              <a:defRPr sz="2900">
                <a:solidFill>
                  <a:schemeClr val="tx1"/>
                </a:solidFill>
                <a:latin typeface="Arial Narrow" pitchFamily="34" charset="0"/>
              </a:defRPr>
            </a:lvl3pPr>
            <a:lvl4pPr marL="1600200" indent="-228600" eaLnBrk="0" hangingPunct="0">
              <a:defRPr sz="2900">
                <a:solidFill>
                  <a:schemeClr val="tx1"/>
                </a:solidFill>
                <a:latin typeface="Arial Narrow" pitchFamily="34" charset="0"/>
              </a:defRPr>
            </a:lvl4pPr>
            <a:lvl5pPr marL="2057400" indent="-228600" eaLnBrk="0" hangingPunct="0">
              <a:defRPr sz="2900">
                <a:solidFill>
                  <a:schemeClr val="tx1"/>
                </a:solidFill>
                <a:latin typeface="Arial Narrow" pitchFamily="34" charset="0"/>
              </a:defRPr>
            </a:lvl5pPr>
            <a:lvl6pPr marL="2514600" indent="-228600" eaLnBrk="0" fontAlgn="base" hangingPunct="0">
              <a:spcBef>
                <a:spcPct val="0"/>
              </a:spcBef>
              <a:spcAft>
                <a:spcPct val="0"/>
              </a:spcAft>
              <a:defRPr sz="2900">
                <a:solidFill>
                  <a:schemeClr val="tx1"/>
                </a:solidFill>
                <a:latin typeface="Arial Narrow" pitchFamily="34" charset="0"/>
              </a:defRPr>
            </a:lvl6pPr>
            <a:lvl7pPr marL="2971800" indent="-228600" eaLnBrk="0" fontAlgn="base" hangingPunct="0">
              <a:spcBef>
                <a:spcPct val="0"/>
              </a:spcBef>
              <a:spcAft>
                <a:spcPct val="0"/>
              </a:spcAft>
              <a:defRPr sz="2900">
                <a:solidFill>
                  <a:schemeClr val="tx1"/>
                </a:solidFill>
                <a:latin typeface="Arial Narrow" pitchFamily="34" charset="0"/>
              </a:defRPr>
            </a:lvl7pPr>
            <a:lvl8pPr marL="3429000" indent="-228600" eaLnBrk="0" fontAlgn="base" hangingPunct="0">
              <a:spcBef>
                <a:spcPct val="0"/>
              </a:spcBef>
              <a:spcAft>
                <a:spcPct val="0"/>
              </a:spcAft>
              <a:defRPr sz="2900">
                <a:solidFill>
                  <a:schemeClr val="tx1"/>
                </a:solidFill>
                <a:latin typeface="Arial Narrow" pitchFamily="34" charset="0"/>
              </a:defRPr>
            </a:lvl8pPr>
            <a:lvl9pPr marL="3886200" indent="-228600" eaLnBrk="0" fontAlgn="base" hangingPunct="0">
              <a:spcBef>
                <a:spcPct val="0"/>
              </a:spcBef>
              <a:spcAft>
                <a:spcPct val="0"/>
              </a:spcAft>
              <a:defRPr sz="2900">
                <a:solidFill>
                  <a:schemeClr val="tx1"/>
                </a:solidFill>
                <a:latin typeface="Arial Narrow" pitchFamily="34" charset="0"/>
              </a:defRPr>
            </a:lvl9pPr>
          </a:lstStyle>
          <a:p>
            <a:pPr algn="ctr">
              <a:spcBef>
                <a:spcPct val="50000"/>
              </a:spcBef>
            </a:pPr>
            <a:r>
              <a:rPr lang="en-US" sz="4000" b="1" dirty="0">
                <a:solidFill>
                  <a:srgbClr val="F8F8F8"/>
                </a:solidFill>
                <a:latin typeface="Calibri" panose="020F0502020204030204" pitchFamily="34" charset="0"/>
                <a:cs typeface="Calibri" panose="020F0502020204030204" pitchFamily="34" charset="0"/>
              </a:rPr>
              <a:t>ACKNOWLEDGEMENTS</a:t>
            </a:r>
          </a:p>
        </p:txBody>
      </p:sp>
      <p:pic>
        <p:nvPicPr>
          <p:cNvPr id="4105" name="Picture 903" descr="health_color_mai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221795" y="1341597"/>
            <a:ext cx="7489948" cy="2961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Text Box 14"/>
          <p:cNvSpPr txBox="1">
            <a:spLocks noChangeArrowheads="1"/>
          </p:cNvSpPr>
          <p:nvPr/>
        </p:nvSpPr>
        <p:spPr bwMode="auto">
          <a:xfrm>
            <a:off x="859716" y="6194042"/>
            <a:ext cx="10176300" cy="40626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2880" tIns="182880" rIns="182880" bIns="182880">
            <a:spAutoFit/>
          </a:bodyPr>
          <a:lstStyle>
            <a:lvl1pPr marL="228600" indent="-228600" defTabSz="4389438" eaLnBrk="0" hangingPunct="0">
              <a:tabLst>
                <a:tab pos="800100" algn="l"/>
                <a:tab pos="2000250" algn="l"/>
              </a:tabLst>
              <a:defRPr sz="2900">
                <a:solidFill>
                  <a:schemeClr val="tx1"/>
                </a:solidFill>
                <a:latin typeface="Arial Narrow" pitchFamily="34" charset="0"/>
              </a:defRPr>
            </a:lvl1pPr>
            <a:lvl2pPr marL="742950" indent="-285750" defTabSz="4389438" eaLnBrk="0" hangingPunct="0">
              <a:tabLst>
                <a:tab pos="800100" algn="l"/>
                <a:tab pos="2000250" algn="l"/>
              </a:tabLst>
              <a:defRPr sz="2900">
                <a:solidFill>
                  <a:schemeClr val="tx1"/>
                </a:solidFill>
                <a:latin typeface="Arial Narrow" pitchFamily="34" charset="0"/>
              </a:defRPr>
            </a:lvl2pPr>
            <a:lvl3pPr marL="1143000" indent="-228600" defTabSz="4389438" eaLnBrk="0" hangingPunct="0">
              <a:tabLst>
                <a:tab pos="800100" algn="l"/>
                <a:tab pos="2000250" algn="l"/>
              </a:tabLst>
              <a:defRPr sz="2900">
                <a:solidFill>
                  <a:schemeClr val="tx1"/>
                </a:solidFill>
                <a:latin typeface="Arial Narrow" pitchFamily="34" charset="0"/>
              </a:defRPr>
            </a:lvl3pPr>
            <a:lvl4pPr marL="1600200" indent="-228600" defTabSz="4389438" eaLnBrk="0" hangingPunct="0">
              <a:tabLst>
                <a:tab pos="800100" algn="l"/>
                <a:tab pos="2000250" algn="l"/>
              </a:tabLst>
              <a:defRPr sz="2900">
                <a:solidFill>
                  <a:schemeClr val="tx1"/>
                </a:solidFill>
                <a:latin typeface="Arial Narrow" pitchFamily="34" charset="0"/>
              </a:defRPr>
            </a:lvl4pPr>
            <a:lvl5pPr marL="2057400" indent="-228600" defTabSz="4389438" eaLnBrk="0" hangingPunct="0">
              <a:tabLst>
                <a:tab pos="800100" algn="l"/>
                <a:tab pos="2000250" algn="l"/>
              </a:tabLst>
              <a:defRPr sz="2900">
                <a:solidFill>
                  <a:schemeClr val="tx1"/>
                </a:solidFill>
                <a:latin typeface="Arial Narrow" pitchFamily="34" charset="0"/>
              </a:defRPr>
            </a:lvl5pPr>
            <a:lvl6pPr marL="2514600" indent="-228600" defTabSz="4389438" eaLnBrk="0" fontAlgn="base" hangingPunct="0">
              <a:spcBef>
                <a:spcPct val="0"/>
              </a:spcBef>
              <a:spcAft>
                <a:spcPct val="0"/>
              </a:spcAft>
              <a:tabLst>
                <a:tab pos="800100" algn="l"/>
                <a:tab pos="2000250" algn="l"/>
              </a:tabLst>
              <a:defRPr sz="2900">
                <a:solidFill>
                  <a:schemeClr val="tx1"/>
                </a:solidFill>
                <a:latin typeface="Arial Narrow" pitchFamily="34" charset="0"/>
              </a:defRPr>
            </a:lvl6pPr>
            <a:lvl7pPr marL="2971800" indent="-228600" defTabSz="4389438" eaLnBrk="0" fontAlgn="base" hangingPunct="0">
              <a:spcBef>
                <a:spcPct val="0"/>
              </a:spcBef>
              <a:spcAft>
                <a:spcPct val="0"/>
              </a:spcAft>
              <a:tabLst>
                <a:tab pos="800100" algn="l"/>
                <a:tab pos="2000250" algn="l"/>
              </a:tabLst>
              <a:defRPr sz="2900">
                <a:solidFill>
                  <a:schemeClr val="tx1"/>
                </a:solidFill>
                <a:latin typeface="Arial Narrow" pitchFamily="34" charset="0"/>
              </a:defRPr>
            </a:lvl7pPr>
            <a:lvl8pPr marL="3429000" indent="-228600" defTabSz="4389438" eaLnBrk="0" fontAlgn="base" hangingPunct="0">
              <a:spcBef>
                <a:spcPct val="0"/>
              </a:spcBef>
              <a:spcAft>
                <a:spcPct val="0"/>
              </a:spcAft>
              <a:tabLst>
                <a:tab pos="800100" algn="l"/>
                <a:tab pos="2000250" algn="l"/>
              </a:tabLst>
              <a:defRPr sz="2900">
                <a:solidFill>
                  <a:schemeClr val="tx1"/>
                </a:solidFill>
                <a:latin typeface="Arial Narrow" pitchFamily="34" charset="0"/>
              </a:defRPr>
            </a:lvl8pPr>
            <a:lvl9pPr marL="3886200" indent="-228600" defTabSz="4389438" eaLnBrk="0" fontAlgn="base" hangingPunct="0">
              <a:spcBef>
                <a:spcPct val="0"/>
              </a:spcBef>
              <a:spcAft>
                <a:spcPct val="0"/>
              </a:spcAft>
              <a:tabLst>
                <a:tab pos="800100" algn="l"/>
                <a:tab pos="2000250" algn="l"/>
              </a:tabLst>
              <a:defRPr sz="2900">
                <a:solidFill>
                  <a:schemeClr val="tx1"/>
                </a:solidFill>
                <a:latin typeface="Arial Narrow" pitchFamily="34" charset="0"/>
              </a:defRPr>
            </a:lvl9pPr>
          </a:lstStyle>
          <a:p>
            <a:pPr marL="0" indent="0" algn="just" eaLnBrk="1" hangingPunct="1">
              <a:lnSpc>
                <a:spcPct val="150000"/>
              </a:lnSpc>
              <a:spcAft>
                <a:spcPts val="1800"/>
              </a:spcAft>
            </a:pPr>
            <a:r>
              <a:rPr lang="en-US" sz="3200" dirty="0">
                <a:latin typeface="Calibri" panose="020F0502020204030204" pitchFamily="34" charset="0"/>
                <a:cs typeface="Calibri" panose="020F0502020204030204" pitchFamily="34" charset="0"/>
              </a:rPr>
              <a:t>To </a:t>
            </a:r>
            <a:r>
              <a:rPr lang="en-US" sz="3200" dirty="0" smtClean="0">
                <a:latin typeface="Calibri" panose="020F0502020204030204" pitchFamily="34" charset="0"/>
                <a:cs typeface="Calibri" panose="020F0502020204030204" pitchFamily="34" charset="0"/>
              </a:rPr>
              <a:t>create a citywide epidemiologic profile of chronic Hepatitis C virus (HCV) infection to better </a:t>
            </a:r>
            <a:r>
              <a:rPr lang="en-US" sz="3200" dirty="0">
                <a:latin typeface="Calibri" panose="020F0502020204030204" pitchFamily="34" charset="0"/>
                <a:cs typeface="Calibri" panose="020F0502020204030204" pitchFamily="34" charset="0"/>
              </a:rPr>
              <a:t>understand the burden </a:t>
            </a:r>
            <a:r>
              <a:rPr lang="en-US" sz="3200" dirty="0" smtClean="0">
                <a:latin typeface="Calibri" panose="020F0502020204030204" pitchFamily="34" charset="0"/>
                <a:cs typeface="Calibri" panose="020F0502020204030204" pitchFamily="34" charset="0"/>
              </a:rPr>
              <a:t>of HCV in New </a:t>
            </a:r>
            <a:r>
              <a:rPr lang="en-US" sz="3200" dirty="0">
                <a:latin typeface="Calibri" panose="020F0502020204030204" pitchFamily="34" charset="0"/>
                <a:cs typeface="Calibri" panose="020F0502020204030204" pitchFamily="34" charset="0"/>
              </a:rPr>
              <a:t>York </a:t>
            </a:r>
            <a:r>
              <a:rPr lang="en-US" sz="3200" dirty="0" smtClean="0">
                <a:latin typeface="Calibri" panose="020F0502020204030204" pitchFamily="34" charset="0"/>
                <a:cs typeface="Calibri" panose="020F0502020204030204" pitchFamily="34" charset="0"/>
              </a:rPr>
              <a:t>City and inform current and future public health interventions for prevention, surveillance, and treatment of HCV infection.</a:t>
            </a:r>
            <a:endParaRPr lang="en-US" sz="3200" b="1" dirty="0">
              <a:latin typeface="Calibri" panose="020F0502020204030204" pitchFamily="34" charset="0"/>
              <a:cs typeface="Calibri" panose="020F0502020204030204" pitchFamily="34" charset="0"/>
            </a:endParaRPr>
          </a:p>
        </p:txBody>
      </p:sp>
      <p:sp>
        <p:nvSpPr>
          <p:cNvPr id="4107" name="Text Box 912"/>
          <p:cNvSpPr txBox="1">
            <a:spLocks noChangeArrowheads="1"/>
          </p:cNvSpPr>
          <p:nvPr/>
        </p:nvSpPr>
        <p:spPr bwMode="auto">
          <a:xfrm>
            <a:off x="806674" y="5649912"/>
            <a:ext cx="10186420" cy="707654"/>
          </a:xfrm>
          <a:prstGeom prst="rect">
            <a:avLst/>
          </a:prstGeom>
          <a:solidFill>
            <a:srgbClr val="422774"/>
          </a:solidFill>
          <a:ln>
            <a:noFill/>
          </a:ln>
          <a:extLst/>
        </p:spPr>
        <p:txBody>
          <a:bodyPr wrap="square" lIns="91238" tIns="45605" rIns="91238" bIns="45605">
            <a:spAutoFit/>
          </a:bodyPr>
          <a:lstStyle>
            <a:lvl1pPr eaLnBrk="0" hangingPunct="0">
              <a:defRPr sz="2900">
                <a:solidFill>
                  <a:schemeClr val="tx1"/>
                </a:solidFill>
                <a:latin typeface="Arial Narrow" pitchFamily="34" charset="0"/>
              </a:defRPr>
            </a:lvl1pPr>
            <a:lvl2pPr marL="742950" indent="-285750" eaLnBrk="0" hangingPunct="0">
              <a:defRPr sz="2900">
                <a:solidFill>
                  <a:schemeClr val="tx1"/>
                </a:solidFill>
                <a:latin typeface="Arial Narrow" pitchFamily="34" charset="0"/>
              </a:defRPr>
            </a:lvl2pPr>
            <a:lvl3pPr marL="1143000" indent="-228600" eaLnBrk="0" hangingPunct="0">
              <a:defRPr sz="2900">
                <a:solidFill>
                  <a:schemeClr val="tx1"/>
                </a:solidFill>
                <a:latin typeface="Arial Narrow" pitchFamily="34" charset="0"/>
              </a:defRPr>
            </a:lvl3pPr>
            <a:lvl4pPr marL="1600200" indent="-228600" eaLnBrk="0" hangingPunct="0">
              <a:defRPr sz="2900">
                <a:solidFill>
                  <a:schemeClr val="tx1"/>
                </a:solidFill>
                <a:latin typeface="Arial Narrow" pitchFamily="34" charset="0"/>
              </a:defRPr>
            </a:lvl4pPr>
            <a:lvl5pPr marL="2057400" indent="-228600" eaLnBrk="0" hangingPunct="0">
              <a:defRPr sz="2900">
                <a:solidFill>
                  <a:schemeClr val="tx1"/>
                </a:solidFill>
                <a:latin typeface="Arial Narrow" pitchFamily="34" charset="0"/>
              </a:defRPr>
            </a:lvl5pPr>
            <a:lvl6pPr marL="2514600" indent="-228600" eaLnBrk="0" fontAlgn="base" hangingPunct="0">
              <a:spcBef>
                <a:spcPct val="0"/>
              </a:spcBef>
              <a:spcAft>
                <a:spcPct val="0"/>
              </a:spcAft>
              <a:defRPr sz="2900">
                <a:solidFill>
                  <a:schemeClr val="tx1"/>
                </a:solidFill>
                <a:latin typeface="Arial Narrow" pitchFamily="34" charset="0"/>
              </a:defRPr>
            </a:lvl6pPr>
            <a:lvl7pPr marL="2971800" indent="-228600" eaLnBrk="0" fontAlgn="base" hangingPunct="0">
              <a:spcBef>
                <a:spcPct val="0"/>
              </a:spcBef>
              <a:spcAft>
                <a:spcPct val="0"/>
              </a:spcAft>
              <a:defRPr sz="2900">
                <a:solidFill>
                  <a:schemeClr val="tx1"/>
                </a:solidFill>
                <a:latin typeface="Arial Narrow" pitchFamily="34" charset="0"/>
              </a:defRPr>
            </a:lvl7pPr>
            <a:lvl8pPr marL="3429000" indent="-228600" eaLnBrk="0" fontAlgn="base" hangingPunct="0">
              <a:spcBef>
                <a:spcPct val="0"/>
              </a:spcBef>
              <a:spcAft>
                <a:spcPct val="0"/>
              </a:spcAft>
              <a:defRPr sz="2900">
                <a:solidFill>
                  <a:schemeClr val="tx1"/>
                </a:solidFill>
                <a:latin typeface="Arial Narrow" pitchFamily="34" charset="0"/>
              </a:defRPr>
            </a:lvl8pPr>
            <a:lvl9pPr marL="3886200" indent="-228600" eaLnBrk="0" fontAlgn="base" hangingPunct="0">
              <a:spcBef>
                <a:spcPct val="0"/>
              </a:spcBef>
              <a:spcAft>
                <a:spcPct val="0"/>
              </a:spcAft>
              <a:defRPr sz="2900">
                <a:solidFill>
                  <a:schemeClr val="tx1"/>
                </a:solidFill>
                <a:latin typeface="Arial Narrow" pitchFamily="34" charset="0"/>
              </a:defRPr>
            </a:lvl9pPr>
          </a:lstStyle>
          <a:p>
            <a:pPr algn="ctr">
              <a:spcBef>
                <a:spcPct val="50000"/>
              </a:spcBef>
            </a:pPr>
            <a:r>
              <a:rPr lang="en-US" sz="4000" b="1" dirty="0" smtClean="0">
                <a:solidFill>
                  <a:srgbClr val="F8F8F8"/>
                </a:solidFill>
                <a:latin typeface="Calibri" panose="020F0502020204030204" pitchFamily="34" charset="0"/>
                <a:cs typeface="Calibri" panose="020F0502020204030204" pitchFamily="34" charset="0"/>
              </a:rPr>
              <a:t>OBJECTIVE</a:t>
            </a:r>
            <a:endParaRPr lang="en-US" sz="4000" b="1" dirty="0">
              <a:solidFill>
                <a:srgbClr val="F8F8F8"/>
              </a:solidFill>
              <a:latin typeface="Calibri" panose="020F0502020204030204" pitchFamily="34" charset="0"/>
              <a:cs typeface="Calibri" panose="020F0502020204030204" pitchFamily="34" charset="0"/>
            </a:endParaRPr>
          </a:p>
        </p:txBody>
      </p:sp>
      <p:sp>
        <p:nvSpPr>
          <p:cNvPr id="4108" name="Text Box 914"/>
          <p:cNvSpPr txBox="1">
            <a:spLocks noChangeArrowheads="1"/>
          </p:cNvSpPr>
          <p:nvPr/>
        </p:nvSpPr>
        <p:spPr bwMode="auto">
          <a:xfrm>
            <a:off x="11620500" y="5638800"/>
            <a:ext cx="27965400" cy="718766"/>
          </a:xfrm>
          <a:prstGeom prst="rect">
            <a:avLst/>
          </a:prstGeom>
          <a:solidFill>
            <a:srgbClr val="422774"/>
          </a:solidFill>
          <a:ln>
            <a:noFill/>
          </a:ln>
          <a:extLst/>
        </p:spPr>
        <p:txBody>
          <a:bodyPr wrap="square" lIns="91238" tIns="45605" rIns="91238" bIns="45605">
            <a:spAutoFit/>
          </a:bodyPr>
          <a:lstStyle>
            <a:lvl1pPr eaLnBrk="0" hangingPunct="0">
              <a:defRPr sz="2900">
                <a:solidFill>
                  <a:schemeClr val="tx1"/>
                </a:solidFill>
                <a:latin typeface="Arial Narrow" pitchFamily="34" charset="0"/>
              </a:defRPr>
            </a:lvl1pPr>
            <a:lvl2pPr marL="742950" indent="-285750" eaLnBrk="0" hangingPunct="0">
              <a:defRPr sz="2900">
                <a:solidFill>
                  <a:schemeClr val="tx1"/>
                </a:solidFill>
                <a:latin typeface="Arial Narrow" pitchFamily="34" charset="0"/>
              </a:defRPr>
            </a:lvl2pPr>
            <a:lvl3pPr marL="1143000" indent="-228600" eaLnBrk="0" hangingPunct="0">
              <a:defRPr sz="2900">
                <a:solidFill>
                  <a:schemeClr val="tx1"/>
                </a:solidFill>
                <a:latin typeface="Arial Narrow" pitchFamily="34" charset="0"/>
              </a:defRPr>
            </a:lvl3pPr>
            <a:lvl4pPr marL="1600200" indent="-228600" eaLnBrk="0" hangingPunct="0">
              <a:defRPr sz="2900">
                <a:solidFill>
                  <a:schemeClr val="tx1"/>
                </a:solidFill>
                <a:latin typeface="Arial Narrow" pitchFamily="34" charset="0"/>
              </a:defRPr>
            </a:lvl4pPr>
            <a:lvl5pPr marL="2057400" indent="-228600" eaLnBrk="0" hangingPunct="0">
              <a:defRPr sz="2900">
                <a:solidFill>
                  <a:schemeClr val="tx1"/>
                </a:solidFill>
                <a:latin typeface="Arial Narrow" pitchFamily="34" charset="0"/>
              </a:defRPr>
            </a:lvl5pPr>
            <a:lvl6pPr marL="2514600" indent="-228600" eaLnBrk="0" fontAlgn="base" hangingPunct="0">
              <a:spcBef>
                <a:spcPct val="0"/>
              </a:spcBef>
              <a:spcAft>
                <a:spcPct val="0"/>
              </a:spcAft>
              <a:defRPr sz="2900">
                <a:solidFill>
                  <a:schemeClr val="tx1"/>
                </a:solidFill>
                <a:latin typeface="Arial Narrow" pitchFamily="34" charset="0"/>
              </a:defRPr>
            </a:lvl6pPr>
            <a:lvl7pPr marL="2971800" indent="-228600" eaLnBrk="0" fontAlgn="base" hangingPunct="0">
              <a:spcBef>
                <a:spcPct val="0"/>
              </a:spcBef>
              <a:spcAft>
                <a:spcPct val="0"/>
              </a:spcAft>
              <a:defRPr sz="2900">
                <a:solidFill>
                  <a:schemeClr val="tx1"/>
                </a:solidFill>
                <a:latin typeface="Arial Narrow" pitchFamily="34" charset="0"/>
              </a:defRPr>
            </a:lvl7pPr>
            <a:lvl8pPr marL="3429000" indent="-228600" eaLnBrk="0" fontAlgn="base" hangingPunct="0">
              <a:spcBef>
                <a:spcPct val="0"/>
              </a:spcBef>
              <a:spcAft>
                <a:spcPct val="0"/>
              </a:spcAft>
              <a:defRPr sz="2900">
                <a:solidFill>
                  <a:schemeClr val="tx1"/>
                </a:solidFill>
                <a:latin typeface="Arial Narrow" pitchFamily="34" charset="0"/>
              </a:defRPr>
            </a:lvl8pPr>
            <a:lvl9pPr marL="3886200" indent="-228600" eaLnBrk="0" fontAlgn="base" hangingPunct="0">
              <a:spcBef>
                <a:spcPct val="0"/>
              </a:spcBef>
              <a:spcAft>
                <a:spcPct val="0"/>
              </a:spcAft>
              <a:defRPr sz="2900">
                <a:solidFill>
                  <a:schemeClr val="tx1"/>
                </a:solidFill>
                <a:latin typeface="Arial Narrow" pitchFamily="34" charset="0"/>
              </a:defRPr>
            </a:lvl9pPr>
          </a:lstStyle>
          <a:p>
            <a:pPr algn="ctr">
              <a:spcBef>
                <a:spcPct val="50000"/>
              </a:spcBef>
            </a:pPr>
            <a:r>
              <a:rPr lang="en-US" sz="4000" b="1" dirty="0">
                <a:solidFill>
                  <a:srgbClr val="F8F8F8"/>
                </a:solidFill>
                <a:latin typeface="Calibri" panose="020F0502020204030204" pitchFamily="34" charset="0"/>
                <a:cs typeface="Calibri" panose="020F0502020204030204" pitchFamily="34" charset="0"/>
              </a:rPr>
              <a:t>RESULTS</a:t>
            </a:r>
          </a:p>
        </p:txBody>
      </p:sp>
      <p:sp>
        <p:nvSpPr>
          <p:cNvPr id="4154" name="Text Box 518"/>
          <p:cNvSpPr txBox="1">
            <a:spLocks noChangeArrowheads="1"/>
          </p:cNvSpPr>
          <p:nvPr/>
        </p:nvSpPr>
        <p:spPr bwMode="auto">
          <a:xfrm>
            <a:off x="853820" y="11065891"/>
            <a:ext cx="10139273" cy="100694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2880" tIns="182880" rIns="182880" bIns="182880">
            <a:spAutoFit/>
          </a:bodyPr>
          <a:lstStyle>
            <a:lvl1pPr marL="228600" indent="-228600" defTabSz="4389438" eaLnBrk="0" hangingPunct="0">
              <a:defRPr sz="2900">
                <a:solidFill>
                  <a:schemeClr val="tx1"/>
                </a:solidFill>
                <a:latin typeface="Arial Narrow" pitchFamily="34" charset="0"/>
              </a:defRPr>
            </a:lvl1pPr>
            <a:lvl2pPr defTabSz="4389438" eaLnBrk="0" hangingPunct="0">
              <a:defRPr sz="2900">
                <a:solidFill>
                  <a:schemeClr val="tx1"/>
                </a:solidFill>
                <a:latin typeface="Arial Narrow" pitchFamily="34" charset="0"/>
              </a:defRPr>
            </a:lvl2pPr>
            <a:lvl3pPr marL="1143000" indent="-228600" defTabSz="4389438" eaLnBrk="0" hangingPunct="0">
              <a:defRPr sz="2900">
                <a:solidFill>
                  <a:schemeClr val="tx1"/>
                </a:solidFill>
                <a:latin typeface="Arial Narrow" pitchFamily="34" charset="0"/>
              </a:defRPr>
            </a:lvl3pPr>
            <a:lvl4pPr marL="1600200" indent="-228600" defTabSz="4389438" eaLnBrk="0" hangingPunct="0">
              <a:defRPr sz="2900">
                <a:solidFill>
                  <a:schemeClr val="tx1"/>
                </a:solidFill>
                <a:latin typeface="Arial Narrow" pitchFamily="34" charset="0"/>
              </a:defRPr>
            </a:lvl4pPr>
            <a:lvl5pPr marL="2057400" indent="-228600" defTabSz="4389438" eaLnBrk="0" hangingPunct="0">
              <a:defRPr sz="2900">
                <a:solidFill>
                  <a:schemeClr val="tx1"/>
                </a:solidFill>
                <a:latin typeface="Arial Narrow" pitchFamily="34" charset="0"/>
              </a:defRPr>
            </a:lvl5pPr>
            <a:lvl6pPr marL="2514600" indent="-228600" defTabSz="4389438" eaLnBrk="0" fontAlgn="base" hangingPunct="0">
              <a:spcBef>
                <a:spcPct val="0"/>
              </a:spcBef>
              <a:spcAft>
                <a:spcPct val="0"/>
              </a:spcAft>
              <a:defRPr sz="2900">
                <a:solidFill>
                  <a:schemeClr val="tx1"/>
                </a:solidFill>
                <a:latin typeface="Arial Narrow" pitchFamily="34" charset="0"/>
              </a:defRPr>
            </a:lvl6pPr>
            <a:lvl7pPr marL="2971800" indent="-228600" defTabSz="4389438" eaLnBrk="0" fontAlgn="base" hangingPunct="0">
              <a:spcBef>
                <a:spcPct val="0"/>
              </a:spcBef>
              <a:spcAft>
                <a:spcPct val="0"/>
              </a:spcAft>
              <a:defRPr sz="2900">
                <a:solidFill>
                  <a:schemeClr val="tx1"/>
                </a:solidFill>
                <a:latin typeface="Arial Narrow" pitchFamily="34" charset="0"/>
              </a:defRPr>
            </a:lvl7pPr>
            <a:lvl8pPr marL="3429000" indent="-228600" defTabSz="4389438" eaLnBrk="0" fontAlgn="base" hangingPunct="0">
              <a:spcBef>
                <a:spcPct val="0"/>
              </a:spcBef>
              <a:spcAft>
                <a:spcPct val="0"/>
              </a:spcAft>
              <a:defRPr sz="2900">
                <a:solidFill>
                  <a:schemeClr val="tx1"/>
                </a:solidFill>
                <a:latin typeface="Arial Narrow" pitchFamily="34" charset="0"/>
              </a:defRPr>
            </a:lvl8pPr>
            <a:lvl9pPr marL="3886200" indent="-228600" defTabSz="4389438" eaLnBrk="0" fontAlgn="base" hangingPunct="0">
              <a:spcBef>
                <a:spcPct val="0"/>
              </a:spcBef>
              <a:spcAft>
                <a:spcPct val="0"/>
              </a:spcAft>
              <a:defRPr sz="2900">
                <a:solidFill>
                  <a:schemeClr val="tx1"/>
                </a:solidFill>
                <a:latin typeface="Arial Narrow" pitchFamily="34" charset="0"/>
              </a:defRPr>
            </a:lvl9pPr>
          </a:lstStyle>
          <a:p>
            <a:pPr marL="0" indent="0" algn="just" eaLnBrk="1" hangingPunct="1">
              <a:lnSpc>
                <a:spcPct val="150000"/>
              </a:lnSpc>
              <a:defRPr/>
            </a:pPr>
            <a:r>
              <a:rPr lang="en-US" sz="3200" dirty="0" smtClean="0">
                <a:latin typeface="Calibri" panose="020F0502020204030204" pitchFamily="34" charset="0"/>
                <a:cs typeface="Calibri" panose="020F0502020204030204" pitchFamily="34" charset="0"/>
              </a:rPr>
              <a:t>HCV is </a:t>
            </a:r>
            <a:r>
              <a:rPr lang="en-US" sz="3200" dirty="0">
                <a:latin typeface="Calibri" panose="020F0502020204030204" pitchFamily="34" charset="0"/>
                <a:cs typeface="Calibri" panose="020F0502020204030204" pitchFamily="34" charset="0"/>
              </a:rPr>
              <a:t>the most common blood-borne infection in the United States, affecting over 3 million </a:t>
            </a:r>
            <a:r>
              <a:rPr lang="en-US" sz="3200" dirty="0" smtClean="0">
                <a:latin typeface="Calibri" panose="020F0502020204030204" pitchFamily="34" charset="0"/>
                <a:cs typeface="Calibri" panose="020F0502020204030204" pitchFamily="34" charset="0"/>
              </a:rPr>
              <a:t>people</a:t>
            </a:r>
            <a:r>
              <a:rPr lang="en-US" sz="3200" baseline="30000" dirty="0" smtClean="0">
                <a:latin typeface="Calibri" panose="020F0502020204030204" pitchFamily="34" charset="0"/>
                <a:cs typeface="Calibri" panose="020F0502020204030204" pitchFamily="34" charset="0"/>
              </a:rPr>
              <a:t>1</a:t>
            </a:r>
            <a:r>
              <a:rPr lang="en-US" sz="3200" dirty="0" smtClean="0">
                <a:latin typeface="Calibri" panose="020F0502020204030204" pitchFamily="34" charset="0"/>
                <a:cs typeface="Calibri" panose="020F0502020204030204" pitchFamily="34" charset="0"/>
              </a:rPr>
              <a:t>, </a:t>
            </a:r>
            <a:r>
              <a:rPr lang="en-US" sz="3200" dirty="0">
                <a:latin typeface="Calibri" panose="020F0502020204030204" pitchFamily="34" charset="0"/>
                <a:cs typeface="Calibri" panose="020F0502020204030204" pitchFamily="34" charset="0"/>
              </a:rPr>
              <a:t>of whom an estimated 146,000 live in New York City (</a:t>
            </a:r>
            <a:r>
              <a:rPr lang="en-US" sz="3200" dirty="0" smtClean="0">
                <a:latin typeface="Calibri" panose="020F0502020204030204" pitchFamily="34" charset="0"/>
                <a:cs typeface="Calibri" panose="020F0502020204030204" pitchFamily="34" charset="0"/>
              </a:rPr>
              <a:t>NYC)</a:t>
            </a:r>
            <a:r>
              <a:rPr lang="en-US" sz="3200" baseline="30000" dirty="0" smtClean="0">
                <a:latin typeface="Calibri" panose="020F0502020204030204" pitchFamily="34" charset="0"/>
                <a:cs typeface="Calibri" panose="020F0502020204030204" pitchFamily="34" charset="0"/>
              </a:rPr>
              <a:t>2</a:t>
            </a:r>
            <a:r>
              <a:rPr lang="en-US" sz="3200" dirty="0" smtClean="0">
                <a:latin typeface="Calibri" panose="020F0502020204030204" pitchFamily="34" charset="0"/>
                <a:cs typeface="Calibri" panose="020F0502020204030204" pitchFamily="34" charset="0"/>
              </a:rPr>
              <a:t>. Describing the distribution of HCV is essential to estimating the burden of disease among those infected with HCV in NYC.</a:t>
            </a:r>
          </a:p>
          <a:p>
            <a:pPr marL="0" indent="0" algn="just" eaLnBrk="1" hangingPunct="1">
              <a:lnSpc>
                <a:spcPct val="150000"/>
              </a:lnSpc>
              <a:defRPr/>
            </a:pPr>
            <a:r>
              <a:rPr lang="en-US" sz="3200" dirty="0">
                <a:latin typeface="Calibri" panose="020F0502020204030204" pitchFamily="34" charset="0"/>
                <a:cs typeface="Calibri" panose="020F0502020204030204" pitchFamily="34" charset="0"/>
              </a:rPr>
              <a:t>The availability of highly effective </a:t>
            </a:r>
            <a:r>
              <a:rPr lang="en-US" sz="3200" dirty="0" smtClean="0">
                <a:latin typeface="Calibri" panose="020F0502020204030204" pitchFamily="34" charset="0"/>
                <a:cs typeface="Calibri" panose="020F0502020204030204" pitchFamily="34" charset="0"/>
              </a:rPr>
              <a:t>medications underscores </a:t>
            </a:r>
            <a:r>
              <a:rPr lang="en-US" sz="3200" dirty="0">
                <a:latin typeface="Calibri" panose="020F0502020204030204" pitchFamily="34" charset="0"/>
                <a:cs typeface="Calibri" panose="020F0502020204030204" pitchFamily="34" charset="0"/>
              </a:rPr>
              <a:t>the importance of a public health approach to this disease. The </a:t>
            </a:r>
            <a:r>
              <a:rPr lang="en-US" sz="3200" dirty="0" smtClean="0">
                <a:latin typeface="Calibri" panose="020F0502020204030204" pitchFamily="34" charset="0"/>
                <a:cs typeface="Calibri" panose="020F0502020204030204" pitchFamily="34" charset="0"/>
              </a:rPr>
              <a:t>NYC Department of Health and Mental Hygiene (DOHMH) leveraged </a:t>
            </a:r>
            <a:r>
              <a:rPr lang="en-US" sz="3200" dirty="0">
                <a:latin typeface="Calibri" panose="020F0502020204030204" pitchFamily="34" charset="0"/>
                <a:cs typeface="Calibri" panose="020F0502020204030204" pitchFamily="34" charset="0"/>
              </a:rPr>
              <a:t>resources, including electronic disease surveillance and cancer registry data, to create a NYC epidemiologic profile for HCV infection</a:t>
            </a:r>
            <a:r>
              <a:rPr lang="en-US" sz="3200" dirty="0" smtClean="0">
                <a:latin typeface="Calibri" panose="020F0502020204030204" pitchFamily="34" charset="0"/>
                <a:cs typeface="Calibri" panose="020F0502020204030204" pitchFamily="34" charset="0"/>
              </a:rPr>
              <a:t>.</a:t>
            </a:r>
            <a:endParaRPr lang="en-US" sz="3200" b="1" u="sng" dirty="0" smtClean="0">
              <a:latin typeface="Calibri" panose="020F0502020204030204" pitchFamily="34" charset="0"/>
              <a:cs typeface="Calibri" panose="020F0502020204030204" pitchFamily="34" charset="0"/>
            </a:endParaRPr>
          </a:p>
          <a:p>
            <a:pPr marL="0" indent="0" algn="just" eaLnBrk="1" hangingPunct="1">
              <a:lnSpc>
                <a:spcPts val="4600"/>
              </a:lnSpc>
              <a:defRPr/>
            </a:pPr>
            <a:r>
              <a:rPr lang="en-US" sz="1600" u="sng" dirty="0" smtClean="0">
                <a:latin typeface="Calibri" panose="020F0502020204030204" pitchFamily="34" charset="0"/>
                <a:cs typeface="Calibri" panose="020F0502020204030204" pitchFamily="34" charset="0"/>
              </a:rPr>
              <a:t>References</a:t>
            </a:r>
          </a:p>
          <a:p>
            <a:pPr marL="342900" indent="-342900">
              <a:buAutoNum type="arabicPeriod"/>
            </a:pPr>
            <a:r>
              <a:rPr lang="fr-FR" sz="1600" dirty="0" err="1" smtClean="0">
                <a:latin typeface="Calibri" panose="020F0502020204030204" pitchFamily="34" charset="0"/>
                <a:cs typeface="Calibri" panose="020F0502020204030204" pitchFamily="34" charset="0"/>
              </a:rPr>
              <a:t>Denniston</a:t>
            </a:r>
            <a:r>
              <a:rPr lang="fr-FR" sz="1600" dirty="0" smtClean="0">
                <a:latin typeface="Calibri" panose="020F0502020204030204" pitchFamily="34" charset="0"/>
                <a:cs typeface="Calibri" panose="020F0502020204030204" pitchFamily="34" charset="0"/>
              </a:rPr>
              <a:t> </a:t>
            </a:r>
            <a:r>
              <a:rPr lang="fr-FR" sz="1600" dirty="0">
                <a:latin typeface="Calibri" panose="020F0502020204030204" pitchFamily="34" charset="0"/>
                <a:cs typeface="Calibri" panose="020F0502020204030204" pitchFamily="34" charset="0"/>
              </a:rPr>
              <a:t>MM, </a:t>
            </a:r>
            <a:r>
              <a:rPr lang="fr-FR" sz="1600" dirty="0" err="1">
                <a:latin typeface="Calibri" panose="020F0502020204030204" pitchFamily="34" charset="0"/>
                <a:cs typeface="Calibri" panose="020F0502020204030204" pitchFamily="34" charset="0"/>
              </a:rPr>
              <a:t>Jiles</a:t>
            </a:r>
            <a:r>
              <a:rPr lang="fr-FR" sz="1600" dirty="0">
                <a:latin typeface="Calibri" panose="020F0502020204030204" pitchFamily="34" charset="0"/>
                <a:cs typeface="Calibri" panose="020F0502020204030204" pitchFamily="34" charset="0"/>
              </a:rPr>
              <a:t> RB, </a:t>
            </a:r>
            <a:r>
              <a:rPr lang="fr-FR" sz="1600" dirty="0" err="1">
                <a:latin typeface="Calibri" panose="020F0502020204030204" pitchFamily="34" charset="0"/>
                <a:cs typeface="Calibri" panose="020F0502020204030204" pitchFamily="34" charset="0"/>
              </a:rPr>
              <a:t>Drobenuic</a:t>
            </a:r>
            <a:r>
              <a:rPr lang="fr-FR" sz="1600" dirty="0">
                <a:latin typeface="Calibri" panose="020F0502020204030204" pitchFamily="34" charset="0"/>
                <a:cs typeface="Calibri" panose="020F0502020204030204" pitchFamily="34" charset="0"/>
              </a:rPr>
              <a:t> J, et. al. </a:t>
            </a:r>
            <a:r>
              <a:rPr lang="en-US" sz="1600" dirty="0" smtClean="0">
                <a:latin typeface="Calibri" panose="020F0502020204030204" pitchFamily="34" charset="0"/>
                <a:cs typeface="Calibri" panose="020F0502020204030204" pitchFamily="34" charset="0"/>
              </a:rPr>
              <a:t>Chronic </a:t>
            </a:r>
            <a:r>
              <a:rPr lang="en-US" sz="1600" dirty="0">
                <a:latin typeface="Calibri" panose="020F0502020204030204" pitchFamily="34" charset="0"/>
                <a:cs typeface="Calibri" panose="020F0502020204030204" pitchFamily="34" charset="0"/>
              </a:rPr>
              <a:t>Hepatitis C Virus Infection in the United States, National Health and Nutrition Examination Survey 2003 to 2010. Ann Intern Med. 2014;160(5):293-300</a:t>
            </a:r>
            <a:r>
              <a:rPr lang="en-US" sz="1600" dirty="0" smtClean="0">
                <a:latin typeface="Calibri" panose="020F0502020204030204" pitchFamily="34" charset="0"/>
                <a:cs typeface="Calibri" panose="020F0502020204030204" pitchFamily="34" charset="0"/>
              </a:rPr>
              <a:t>.</a:t>
            </a:r>
            <a:endParaRPr lang="en-US" sz="1600" dirty="0">
              <a:latin typeface="Calibri" panose="020F0502020204030204" pitchFamily="34" charset="0"/>
              <a:cs typeface="Calibri" panose="020F0502020204030204" pitchFamily="34" charset="0"/>
            </a:endParaRPr>
          </a:p>
          <a:p>
            <a:r>
              <a:rPr lang="en-US" sz="1600" dirty="0">
                <a:latin typeface="Calibri" panose="020F0502020204030204" pitchFamily="34" charset="0"/>
                <a:cs typeface="Calibri" panose="020F0502020204030204" pitchFamily="34" charset="0"/>
              </a:rPr>
              <a:t>2</a:t>
            </a:r>
            <a:r>
              <a:rPr lang="en-US" sz="1600" dirty="0" smtClean="0">
                <a:latin typeface="Calibri" panose="020F0502020204030204" pitchFamily="34" charset="0"/>
                <a:cs typeface="Calibri" panose="020F0502020204030204" pitchFamily="34" charset="0"/>
              </a:rPr>
              <a:t>. </a:t>
            </a:r>
            <a:r>
              <a:rPr lang="en-US" sz="1600" dirty="0">
                <a:latin typeface="Calibri" panose="020F0502020204030204" pitchFamily="34" charset="0"/>
                <a:cs typeface="Calibri" panose="020F0502020204030204" pitchFamily="34" charset="0"/>
              </a:rPr>
              <a:t>Balter S, Stark JH, Kennedy J, et. al. </a:t>
            </a:r>
            <a:r>
              <a:rPr lang="en-US" sz="1600" dirty="0" smtClean="0">
                <a:latin typeface="Calibri" panose="020F0502020204030204" pitchFamily="34" charset="0"/>
                <a:cs typeface="Calibri" panose="020F0502020204030204" pitchFamily="34" charset="0"/>
              </a:rPr>
              <a:t>Estimating </a:t>
            </a:r>
            <a:r>
              <a:rPr lang="en-US" sz="1600" dirty="0">
                <a:latin typeface="Calibri" panose="020F0502020204030204" pitchFamily="34" charset="0"/>
                <a:cs typeface="Calibri" panose="020F0502020204030204" pitchFamily="34" charset="0"/>
              </a:rPr>
              <a:t>the prevalence of hepatitis C infection in New York</a:t>
            </a:r>
          </a:p>
          <a:p>
            <a:r>
              <a:rPr lang="en-US" sz="1600" dirty="0" smtClean="0">
                <a:latin typeface="Calibri" panose="020F0502020204030204" pitchFamily="34" charset="0"/>
                <a:cs typeface="Calibri" panose="020F0502020204030204" pitchFamily="34" charset="0"/>
              </a:rPr>
              <a:t>     City </a:t>
            </a:r>
            <a:r>
              <a:rPr lang="en-US" sz="1600" dirty="0">
                <a:latin typeface="Calibri" panose="020F0502020204030204" pitchFamily="34" charset="0"/>
                <a:cs typeface="Calibri" panose="020F0502020204030204" pitchFamily="34" charset="0"/>
              </a:rPr>
              <a:t>using surveillance data. </a:t>
            </a:r>
            <a:r>
              <a:rPr lang="en-US" sz="1600" dirty="0" err="1">
                <a:latin typeface="Calibri" panose="020F0502020204030204" pitchFamily="34" charset="0"/>
                <a:cs typeface="Calibri" panose="020F0502020204030204" pitchFamily="34" charset="0"/>
              </a:rPr>
              <a:t>Epidemiol</a:t>
            </a:r>
            <a:r>
              <a:rPr lang="en-US" sz="1600" dirty="0">
                <a:latin typeface="Calibri" panose="020F0502020204030204" pitchFamily="34" charset="0"/>
                <a:cs typeface="Calibri" panose="020F0502020204030204" pitchFamily="34" charset="0"/>
              </a:rPr>
              <a:t> Infect. 2014(142):262–9</a:t>
            </a:r>
            <a:r>
              <a:rPr lang="en-US" sz="1600" dirty="0" smtClean="0">
                <a:latin typeface="Calibri" panose="020F0502020204030204" pitchFamily="34" charset="0"/>
                <a:cs typeface="Calibri" panose="020F0502020204030204" pitchFamily="34" charset="0"/>
              </a:rPr>
              <a:t>.</a:t>
            </a:r>
          </a:p>
        </p:txBody>
      </p:sp>
      <p:sp>
        <p:nvSpPr>
          <p:cNvPr id="4183" name="Text Box 916"/>
          <p:cNvSpPr txBox="1">
            <a:spLocks noChangeArrowheads="1"/>
          </p:cNvSpPr>
          <p:nvPr/>
        </p:nvSpPr>
        <p:spPr bwMode="auto">
          <a:xfrm>
            <a:off x="806674" y="21214933"/>
            <a:ext cx="10186420" cy="707654"/>
          </a:xfrm>
          <a:prstGeom prst="rect">
            <a:avLst/>
          </a:prstGeom>
          <a:solidFill>
            <a:srgbClr val="422774"/>
          </a:solidFill>
          <a:ln>
            <a:noFill/>
          </a:ln>
          <a:effectLst/>
          <a:extLst/>
        </p:spPr>
        <p:txBody>
          <a:bodyPr wrap="square" lIns="91238" tIns="45605" rIns="91238" bIns="45605">
            <a:spAutoFit/>
          </a:bodyPr>
          <a:lstStyle>
            <a:lvl1pPr eaLnBrk="0" hangingPunct="0">
              <a:defRPr sz="2900">
                <a:solidFill>
                  <a:schemeClr val="tx1"/>
                </a:solidFill>
                <a:latin typeface="Arial Narrow" pitchFamily="34" charset="0"/>
              </a:defRPr>
            </a:lvl1pPr>
            <a:lvl2pPr marL="742950" indent="-285750" eaLnBrk="0" hangingPunct="0">
              <a:defRPr sz="2900">
                <a:solidFill>
                  <a:schemeClr val="tx1"/>
                </a:solidFill>
                <a:latin typeface="Arial Narrow" pitchFamily="34" charset="0"/>
              </a:defRPr>
            </a:lvl2pPr>
            <a:lvl3pPr marL="1143000" indent="-228600" eaLnBrk="0" hangingPunct="0">
              <a:defRPr sz="2900">
                <a:solidFill>
                  <a:schemeClr val="tx1"/>
                </a:solidFill>
                <a:latin typeface="Arial Narrow" pitchFamily="34" charset="0"/>
              </a:defRPr>
            </a:lvl3pPr>
            <a:lvl4pPr marL="1600200" indent="-228600" eaLnBrk="0" hangingPunct="0">
              <a:defRPr sz="2900">
                <a:solidFill>
                  <a:schemeClr val="tx1"/>
                </a:solidFill>
                <a:latin typeface="Arial Narrow" pitchFamily="34" charset="0"/>
              </a:defRPr>
            </a:lvl4pPr>
            <a:lvl5pPr marL="2057400" indent="-228600" eaLnBrk="0" hangingPunct="0">
              <a:defRPr sz="2900">
                <a:solidFill>
                  <a:schemeClr val="tx1"/>
                </a:solidFill>
                <a:latin typeface="Arial Narrow" pitchFamily="34" charset="0"/>
              </a:defRPr>
            </a:lvl5pPr>
            <a:lvl6pPr marL="2514600" indent="-228600" eaLnBrk="0" fontAlgn="base" hangingPunct="0">
              <a:spcBef>
                <a:spcPct val="0"/>
              </a:spcBef>
              <a:spcAft>
                <a:spcPct val="0"/>
              </a:spcAft>
              <a:defRPr sz="2900">
                <a:solidFill>
                  <a:schemeClr val="tx1"/>
                </a:solidFill>
                <a:latin typeface="Arial Narrow" pitchFamily="34" charset="0"/>
              </a:defRPr>
            </a:lvl6pPr>
            <a:lvl7pPr marL="2971800" indent="-228600" eaLnBrk="0" fontAlgn="base" hangingPunct="0">
              <a:spcBef>
                <a:spcPct val="0"/>
              </a:spcBef>
              <a:spcAft>
                <a:spcPct val="0"/>
              </a:spcAft>
              <a:defRPr sz="2900">
                <a:solidFill>
                  <a:schemeClr val="tx1"/>
                </a:solidFill>
                <a:latin typeface="Arial Narrow" pitchFamily="34" charset="0"/>
              </a:defRPr>
            </a:lvl7pPr>
            <a:lvl8pPr marL="3429000" indent="-228600" eaLnBrk="0" fontAlgn="base" hangingPunct="0">
              <a:spcBef>
                <a:spcPct val="0"/>
              </a:spcBef>
              <a:spcAft>
                <a:spcPct val="0"/>
              </a:spcAft>
              <a:defRPr sz="2900">
                <a:solidFill>
                  <a:schemeClr val="tx1"/>
                </a:solidFill>
                <a:latin typeface="Arial Narrow" pitchFamily="34" charset="0"/>
              </a:defRPr>
            </a:lvl8pPr>
            <a:lvl9pPr marL="3886200" indent="-228600" eaLnBrk="0" fontAlgn="base" hangingPunct="0">
              <a:spcBef>
                <a:spcPct val="0"/>
              </a:spcBef>
              <a:spcAft>
                <a:spcPct val="0"/>
              </a:spcAft>
              <a:defRPr sz="2900">
                <a:solidFill>
                  <a:schemeClr val="tx1"/>
                </a:solidFill>
                <a:latin typeface="Arial Narrow" pitchFamily="34" charset="0"/>
              </a:defRPr>
            </a:lvl9pPr>
          </a:lstStyle>
          <a:p>
            <a:pPr algn="ctr">
              <a:spcBef>
                <a:spcPct val="50000"/>
              </a:spcBef>
            </a:pPr>
            <a:r>
              <a:rPr lang="en-US" sz="4000" b="1" dirty="0">
                <a:solidFill>
                  <a:srgbClr val="F8F8F8"/>
                </a:solidFill>
                <a:latin typeface="Calibri" panose="020F0502020204030204" pitchFamily="34" charset="0"/>
                <a:cs typeface="Calibri" panose="020F0502020204030204" pitchFamily="34" charset="0"/>
              </a:rPr>
              <a:t>METHODS</a:t>
            </a:r>
          </a:p>
        </p:txBody>
      </p:sp>
      <p:sp>
        <p:nvSpPr>
          <p:cNvPr id="35" name="Text Box 912"/>
          <p:cNvSpPr txBox="1">
            <a:spLocks noChangeArrowheads="1"/>
          </p:cNvSpPr>
          <p:nvPr/>
        </p:nvSpPr>
        <p:spPr bwMode="auto">
          <a:xfrm>
            <a:off x="819242" y="10314695"/>
            <a:ext cx="10197772" cy="707654"/>
          </a:xfrm>
          <a:prstGeom prst="rect">
            <a:avLst/>
          </a:prstGeom>
          <a:solidFill>
            <a:srgbClr val="422774"/>
          </a:solidFill>
          <a:ln>
            <a:noFill/>
          </a:ln>
          <a:extLst/>
        </p:spPr>
        <p:txBody>
          <a:bodyPr wrap="square" lIns="91238" tIns="45605" rIns="91238" bIns="45605">
            <a:spAutoFit/>
          </a:bodyPr>
          <a:lstStyle>
            <a:lvl1pPr eaLnBrk="0" hangingPunct="0">
              <a:defRPr sz="2900">
                <a:solidFill>
                  <a:schemeClr val="tx1"/>
                </a:solidFill>
                <a:latin typeface="Arial Narrow" pitchFamily="34" charset="0"/>
              </a:defRPr>
            </a:lvl1pPr>
            <a:lvl2pPr marL="742950" indent="-285750" eaLnBrk="0" hangingPunct="0">
              <a:defRPr sz="2900">
                <a:solidFill>
                  <a:schemeClr val="tx1"/>
                </a:solidFill>
                <a:latin typeface="Arial Narrow" pitchFamily="34" charset="0"/>
              </a:defRPr>
            </a:lvl2pPr>
            <a:lvl3pPr marL="1143000" indent="-228600" eaLnBrk="0" hangingPunct="0">
              <a:defRPr sz="2900">
                <a:solidFill>
                  <a:schemeClr val="tx1"/>
                </a:solidFill>
                <a:latin typeface="Arial Narrow" pitchFamily="34" charset="0"/>
              </a:defRPr>
            </a:lvl3pPr>
            <a:lvl4pPr marL="1600200" indent="-228600" eaLnBrk="0" hangingPunct="0">
              <a:defRPr sz="2900">
                <a:solidFill>
                  <a:schemeClr val="tx1"/>
                </a:solidFill>
                <a:latin typeface="Arial Narrow" pitchFamily="34" charset="0"/>
              </a:defRPr>
            </a:lvl4pPr>
            <a:lvl5pPr marL="2057400" indent="-228600" eaLnBrk="0" hangingPunct="0">
              <a:defRPr sz="2900">
                <a:solidFill>
                  <a:schemeClr val="tx1"/>
                </a:solidFill>
                <a:latin typeface="Arial Narrow" pitchFamily="34" charset="0"/>
              </a:defRPr>
            </a:lvl5pPr>
            <a:lvl6pPr marL="2514600" indent="-228600" eaLnBrk="0" fontAlgn="base" hangingPunct="0">
              <a:spcBef>
                <a:spcPct val="0"/>
              </a:spcBef>
              <a:spcAft>
                <a:spcPct val="0"/>
              </a:spcAft>
              <a:defRPr sz="2900">
                <a:solidFill>
                  <a:schemeClr val="tx1"/>
                </a:solidFill>
                <a:latin typeface="Arial Narrow" pitchFamily="34" charset="0"/>
              </a:defRPr>
            </a:lvl6pPr>
            <a:lvl7pPr marL="2971800" indent="-228600" eaLnBrk="0" fontAlgn="base" hangingPunct="0">
              <a:spcBef>
                <a:spcPct val="0"/>
              </a:spcBef>
              <a:spcAft>
                <a:spcPct val="0"/>
              </a:spcAft>
              <a:defRPr sz="2900">
                <a:solidFill>
                  <a:schemeClr val="tx1"/>
                </a:solidFill>
                <a:latin typeface="Arial Narrow" pitchFamily="34" charset="0"/>
              </a:defRPr>
            </a:lvl7pPr>
            <a:lvl8pPr marL="3429000" indent="-228600" eaLnBrk="0" fontAlgn="base" hangingPunct="0">
              <a:spcBef>
                <a:spcPct val="0"/>
              </a:spcBef>
              <a:spcAft>
                <a:spcPct val="0"/>
              </a:spcAft>
              <a:defRPr sz="2900">
                <a:solidFill>
                  <a:schemeClr val="tx1"/>
                </a:solidFill>
                <a:latin typeface="Arial Narrow" pitchFamily="34" charset="0"/>
              </a:defRPr>
            </a:lvl8pPr>
            <a:lvl9pPr marL="3886200" indent="-228600" eaLnBrk="0" fontAlgn="base" hangingPunct="0">
              <a:spcBef>
                <a:spcPct val="0"/>
              </a:spcBef>
              <a:spcAft>
                <a:spcPct val="0"/>
              </a:spcAft>
              <a:defRPr sz="2900">
                <a:solidFill>
                  <a:schemeClr val="tx1"/>
                </a:solidFill>
                <a:latin typeface="Arial Narrow" pitchFamily="34" charset="0"/>
              </a:defRPr>
            </a:lvl9pPr>
          </a:lstStyle>
          <a:p>
            <a:pPr algn="ctr">
              <a:spcBef>
                <a:spcPct val="50000"/>
              </a:spcBef>
            </a:pPr>
            <a:r>
              <a:rPr lang="en-US" sz="4000" b="1" dirty="0" smtClean="0">
                <a:solidFill>
                  <a:srgbClr val="F8F8F8"/>
                </a:solidFill>
                <a:latin typeface="Calibri" panose="020F0502020204030204" pitchFamily="34" charset="0"/>
                <a:cs typeface="Calibri" panose="020F0502020204030204" pitchFamily="34" charset="0"/>
              </a:rPr>
              <a:t>BACKGROUND</a:t>
            </a:r>
            <a:endParaRPr lang="en-US" sz="4000" b="1" dirty="0">
              <a:solidFill>
                <a:srgbClr val="F8F8F8"/>
              </a:solidFill>
              <a:latin typeface="Calibri" panose="020F0502020204030204" pitchFamily="34" charset="0"/>
              <a:cs typeface="Calibri" panose="020F0502020204030204" pitchFamily="34" charset="0"/>
            </a:endParaRPr>
          </a:p>
        </p:txBody>
      </p:sp>
      <p:grpSp>
        <p:nvGrpSpPr>
          <p:cNvPr id="9" name="Group 8"/>
          <p:cNvGrpSpPr/>
          <p:nvPr/>
        </p:nvGrpSpPr>
        <p:grpSpPr>
          <a:xfrm>
            <a:off x="40261846" y="29949349"/>
            <a:ext cx="10009952" cy="2348920"/>
            <a:chOff x="38574910" y="30216049"/>
            <a:chExt cx="11696888" cy="2348920"/>
          </a:xfrm>
        </p:grpSpPr>
        <p:sp>
          <p:nvSpPr>
            <p:cNvPr id="4111" name="Text Box 917"/>
            <p:cNvSpPr txBox="1">
              <a:spLocks noChangeArrowheads="1"/>
            </p:cNvSpPr>
            <p:nvPr/>
          </p:nvSpPr>
          <p:spPr bwMode="auto">
            <a:xfrm>
              <a:off x="38574910" y="30216049"/>
              <a:ext cx="11645901" cy="707654"/>
            </a:xfrm>
            <a:prstGeom prst="rect">
              <a:avLst/>
            </a:prstGeom>
            <a:solidFill>
              <a:srgbClr val="422774"/>
            </a:solidFill>
            <a:ln>
              <a:noFill/>
            </a:ln>
            <a:extLst/>
          </p:spPr>
          <p:txBody>
            <a:bodyPr lIns="91238" tIns="45605" rIns="91238" bIns="45605">
              <a:spAutoFit/>
            </a:bodyPr>
            <a:lstStyle>
              <a:lvl1pPr eaLnBrk="0" hangingPunct="0">
                <a:defRPr sz="2900">
                  <a:solidFill>
                    <a:schemeClr val="tx1"/>
                  </a:solidFill>
                  <a:latin typeface="Arial Narrow" pitchFamily="34" charset="0"/>
                </a:defRPr>
              </a:lvl1pPr>
              <a:lvl2pPr marL="742950" indent="-285750" eaLnBrk="0" hangingPunct="0">
                <a:defRPr sz="2900">
                  <a:solidFill>
                    <a:schemeClr val="tx1"/>
                  </a:solidFill>
                  <a:latin typeface="Arial Narrow" pitchFamily="34" charset="0"/>
                </a:defRPr>
              </a:lvl2pPr>
              <a:lvl3pPr marL="1143000" indent="-228600" eaLnBrk="0" hangingPunct="0">
                <a:defRPr sz="2900">
                  <a:solidFill>
                    <a:schemeClr val="tx1"/>
                  </a:solidFill>
                  <a:latin typeface="Arial Narrow" pitchFamily="34" charset="0"/>
                </a:defRPr>
              </a:lvl3pPr>
              <a:lvl4pPr marL="1600200" indent="-228600" eaLnBrk="0" hangingPunct="0">
                <a:defRPr sz="2900">
                  <a:solidFill>
                    <a:schemeClr val="tx1"/>
                  </a:solidFill>
                  <a:latin typeface="Arial Narrow" pitchFamily="34" charset="0"/>
                </a:defRPr>
              </a:lvl4pPr>
              <a:lvl5pPr marL="2057400" indent="-228600" eaLnBrk="0" hangingPunct="0">
                <a:defRPr sz="2900">
                  <a:solidFill>
                    <a:schemeClr val="tx1"/>
                  </a:solidFill>
                  <a:latin typeface="Arial Narrow" pitchFamily="34" charset="0"/>
                </a:defRPr>
              </a:lvl5pPr>
              <a:lvl6pPr marL="2514600" indent="-228600" eaLnBrk="0" fontAlgn="base" hangingPunct="0">
                <a:spcBef>
                  <a:spcPct val="0"/>
                </a:spcBef>
                <a:spcAft>
                  <a:spcPct val="0"/>
                </a:spcAft>
                <a:defRPr sz="2900">
                  <a:solidFill>
                    <a:schemeClr val="tx1"/>
                  </a:solidFill>
                  <a:latin typeface="Arial Narrow" pitchFamily="34" charset="0"/>
                </a:defRPr>
              </a:lvl6pPr>
              <a:lvl7pPr marL="2971800" indent="-228600" eaLnBrk="0" fontAlgn="base" hangingPunct="0">
                <a:spcBef>
                  <a:spcPct val="0"/>
                </a:spcBef>
                <a:spcAft>
                  <a:spcPct val="0"/>
                </a:spcAft>
                <a:defRPr sz="2900">
                  <a:solidFill>
                    <a:schemeClr val="tx1"/>
                  </a:solidFill>
                  <a:latin typeface="Arial Narrow" pitchFamily="34" charset="0"/>
                </a:defRPr>
              </a:lvl7pPr>
              <a:lvl8pPr marL="3429000" indent="-228600" eaLnBrk="0" fontAlgn="base" hangingPunct="0">
                <a:spcBef>
                  <a:spcPct val="0"/>
                </a:spcBef>
                <a:spcAft>
                  <a:spcPct val="0"/>
                </a:spcAft>
                <a:defRPr sz="2900">
                  <a:solidFill>
                    <a:schemeClr val="tx1"/>
                  </a:solidFill>
                  <a:latin typeface="Arial Narrow" pitchFamily="34" charset="0"/>
                </a:defRPr>
              </a:lvl8pPr>
              <a:lvl9pPr marL="3886200" indent="-228600" eaLnBrk="0" fontAlgn="base" hangingPunct="0">
                <a:spcBef>
                  <a:spcPct val="0"/>
                </a:spcBef>
                <a:spcAft>
                  <a:spcPct val="0"/>
                </a:spcAft>
                <a:defRPr sz="2900">
                  <a:solidFill>
                    <a:schemeClr val="tx1"/>
                  </a:solidFill>
                  <a:latin typeface="Arial Narrow" pitchFamily="34" charset="0"/>
                </a:defRPr>
              </a:lvl9pPr>
            </a:lstStyle>
            <a:p>
              <a:pPr algn="ctr">
                <a:spcBef>
                  <a:spcPct val="50000"/>
                </a:spcBef>
              </a:pPr>
              <a:r>
                <a:rPr lang="en-US" sz="4000" b="1" dirty="0">
                  <a:solidFill>
                    <a:srgbClr val="F8F8F8"/>
                  </a:solidFill>
                  <a:latin typeface="Calibri" panose="020F0502020204030204" pitchFamily="34" charset="0"/>
                  <a:cs typeface="Calibri" panose="020F0502020204030204" pitchFamily="34" charset="0"/>
                </a:rPr>
                <a:t>CONTACT INFORMATION</a:t>
              </a:r>
            </a:p>
          </p:txBody>
        </p:sp>
        <p:sp>
          <p:nvSpPr>
            <p:cNvPr id="82" name="Text Box 482"/>
            <p:cNvSpPr txBox="1">
              <a:spLocks noChangeArrowheads="1"/>
            </p:cNvSpPr>
            <p:nvPr/>
          </p:nvSpPr>
          <p:spPr bwMode="auto">
            <a:xfrm>
              <a:off x="38607030" y="30902976"/>
              <a:ext cx="11664768" cy="16619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2880" tIns="182880" rIns="182880" bIns="182880">
              <a:spAutoFit/>
            </a:bodyPr>
            <a:lstStyle>
              <a:lvl1pPr defTabSz="4389438" eaLnBrk="0" hangingPunct="0">
                <a:defRPr sz="2900">
                  <a:solidFill>
                    <a:schemeClr val="tx1"/>
                  </a:solidFill>
                  <a:latin typeface="Arial Narrow" pitchFamily="34" charset="0"/>
                </a:defRPr>
              </a:lvl1pPr>
              <a:lvl2pPr marL="742950" indent="-285750" defTabSz="4389438" eaLnBrk="0" hangingPunct="0">
                <a:defRPr sz="2900">
                  <a:solidFill>
                    <a:schemeClr val="tx1"/>
                  </a:solidFill>
                  <a:latin typeface="Arial Narrow" pitchFamily="34" charset="0"/>
                </a:defRPr>
              </a:lvl2pPr>
              <a:lvl3pPr marL="1143000" indent="-228600" defTabSz="4389438" eaLnBrk="0" hangingPunct="0">
                <a:defRPr sz="2900">
                  <a:solidFill>
                    <a:schemeClr val="tx1"/>
                  </a:solidFill>
                  <a:latin typeface="Arial Narrow" pitchFamily="34" charset="0"/>
                </a:defRPr>
              </a:lvl3pPr>
              <a:lvl4pPr marL="1600200" indent="-228600" defTabSz="4389438" eaLnBrk="0" hangingPunct="0">
                <a:defRPr sz="2900">
                  <a:solidFill>
                    <a:schemeClr val="tx1"/>
                  </a:solidFill>
                  <a:latin typeface="Arial Narrow" pitchFamily="34" charset="0"/>
                </a:defRPr>
              </a:lvl4pPr>
              <a:lvl5pPr marL="2057400" indent="-228600" defTabSz="4389438" eaLnBrk="0" hangingPunct="0">
                <a:defRPr sz="2900">
                  <a:solidFill>
                    <a:schemeClr val="tx1"/>
                  </a:solidFill>
                  <a:latin typeface="Arial Narrow" pitchFamily="34" charset="0"/>
                </a:defRPr>
              </a:lvl5pPr>
              <a:lvl6pPr marL="2514600" indent="-228600" defTabSz="4389438" eaLnBrk="0" fontAlgn="base" hangingPunct="0">
                <a:spcBef>
                  <a:spcPct val="0"/>
                </a:spcBef>
                <a:spcAft>
                  <a:spcPct val="0"/>
                </a:spcAft>
                <a:defRPr sz="2900">
                  <a:solidFill>
                    <a:schemeClr val="tx1"/>
                  </a:solidFill>
                  <a:latin typeface="Arial Narrow" pitchFamily="34" charset="0"/>
                </a:defRPr>
              </a:lvl6pPr>
              <a:lvl7pPr marL="2971800" indent="-228600" defTabSz="4389438" eaLnBrk="0" fontAlgn="base" hangingPunct="0">
                <a:spcBef>
                  <a:spcPct val="0"/>
                </a:spcBef>
                <a:spcAft>
                  <a:spcPct val="0"/>
                </a:spcAft>
                <a:defRPr sz="2900">
                  <a:solidFill>
                    <a:schemeClr val="tx1"/>
                  </a:solidFill>
                  <a:latin typeface="Arial Narrow" pitchFamily="34" charset="0"/>
                </a:defRPr>
              </a:lvl7pPr>
              <a:lvl8pPr marL="3429000" indent="-228600" defTabSz="4389438" eaLnBrk="0" fontAlgn="base" hangingPunct="0">
                <a:spcBef>
                  <a:spcPct val="0"/>
                </a:spcBef>
                <a:spcAft>
                  <a:spcPct val="0"/>
                </a:spcAft>
                <a:defRPr sz="2900">
                  <a:solidFill>
                    <a:schemeClr val="tx1"/>
                  </a:solidFill>
                  <a:latin typeface="Arial Narrow" pitchFamily="34" charset="0"/>
                </a:defRPr>
              </a:lvl8pPr>
              <a:lvl9pPr marL="3886200" indent="-228600" defTabSz="4389438" eaLnBrk="0" fontAlgn="base" hangingPunct="0">
                <a:spcBef>
                  <a:spcPct val="0"/>
                </a:spcBef>
                <a:spcAft>
                  <a:spcPct val="0"/>
                </a:spcAft>
                <a:defRPr sz="2900">
                  <a:solidFill>
                    <a:schemeClr val="tx1"/>
                  </a:solidFill>
                  <a:latin typeface="Arial Narrow" pitchFamily="34" charset="0"/>
                </a:defRPr>
              </a:lvl9pPr>
            </a:lstStyle>
            <a:p>
              <a:pPr algn="ctr" eaLnBrk="1" hangingPunct="1"/>
              <a:r>
                <a:rPr lang="en-US" sz="2800" dirty="0" smtClean="0">
                  <a:latin typeface="Calibri" panose="020F0502020204030204" pitchFamily="34" charset="0"/>
                  <a:cs typeface="Calibri" panose="020F0502020204030204" pitchFamily="34" charset="0"/>
                </a:rPr>
                <a:t>Andrea King</a:t>
              </a:r>
            </a:p>
            <a:p>
              <a:pPr algn="ctr" eaLnBrk="1" hangingPunct="1"/>
              <a:r>
                <a:rPr lang="en-US" sz="2800" dirty="0" smtClean="0">
                  <a:latin typeface="Calibri" panose="020F0502020204030204" pitchFamily="34" charset="0"/>
                  <a:cs typeface="Calibri" panose="020F0502020204030204" pitchFamily="34" charset="0"/>
                </a:rPr>
                <a:t>aking@health.nyc.gov</a:t>
              </a:r>
            </a:p>
            <a:p>
              <a:pPr algn="ctr" eaLnBrk="1" hangingPunct="1"/>
              <a:r>
                <a:rPr lang="en-US" sz="2800" dirty="0" smtClean="0">
                  <a:latin typeface="Calibri" panose="020F0502020204030204" pitchFamily="34" charset="0"/>
                  <a:cs typeface="Calibri" panose="020F0502020204030204" pitchFamily="34" charset="0"/>
                </a:rPr>
                <a:t>347-396-7611</a:t>
              </a:r>
              <a:endParaRPr lang="en-US" sz="1800" dirty="0">
                <a:latin typeface="Calibri" panose="020F0502020204030204" pitchFamily="34" charset="0"/>
                <a:cs typeface="Calibri" panose="020F0502020204030204" pitchFamily="34" charset="0"/>
              </a:endParaRPr>
            </a:p>
          </p:txBody>
        </p:sp>
      </p:grpSp>
      <p:sp>
        <p:nvSpPr>
          <p:cNvPr id="103" name="Rectangle 5"/>
          <p:cNvSpPr>
            <a:spLocks noChangeArrowheads="1"/>
          </p:cNvSpPr>
          <p:nvPr/>
        </p:nvSpPr>
        <p:spPr bwMode="auto">
          <a:xfrm>
            <a:off x="8331201" y="457733"/>
            <a:ext cx="34890594" cy="38469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1214" tIns="45600" rIns="91214" bIns="45600">
            <a:spAutoFit/>
          </a:bodyPr>
          <a:lstStyle/>
          <a:p>
            <a:r>
              <a:rPr lang="en-US" sz="8000" b="1" dirty="0">
                <a:latin typeface="Calibri" panose="020F0502020204030204" pitchFamily="34" charset="0"/>
                <a:cs typeface="Calibri" panose="020F0502020204030204" pitchFamily="34" charset="0"/>
              </a:rPr>
              <a:t>An Epidemiologic Profile of Chronic Hepatitis C Virus Infection in New York City</a:t>
            </a:r>
            <a:endParaRPr lang="en-US" sz="900" dirty="0" smtClean="0">
              <a:latin typeface="Calibri" panose="020F0502020204030204" pitchFamily="34" charset="0"/>
              <a:cs typeface="Calibri" panose="020F0502020204030204" pitchFamily="34" charset="0"/>
            </a:endParaRPr>
          </a:p>
          <a:p>
            <a:pPr lvl="0" algn="ctr" eaLnBrk="0" hangingPunct="0"/>
            <a:r>
              <a:rPr lang="en-US" sz="6000" b="1" dirty="0" smtClean="0">
                <a:solidFill>
                  <a:prstClr val="black"/>
                </a:solidFill>
                <a:latin typeface="Calibri" panose="020F0502020204030204" pitchFamily="34" charset="0"/>
                <a:cs typeface="Calibri" panose="020F0502020204030204" pitchFamily="34" charset="0"/>
              </a:rPr>
              <a:t>Andrea King MPH, Perminder Khosa MPH, Olivia C. Tran MPH, Miranda </a:t>
            </a:r>
            <a:r>
              <a:rPr lang="en-US" sz="6000" b="1" dirty="0" smtClean="0">
                <a:latin typeface="Calibri" panose="020F0502020204030204" pitchFamily="34" charset="0"/>
                <a:cs typeface="Calibri" panose="020F0502020204030204" pitchFamily="34" charset="0"/>
              </a:rPr>
              <a:t>S. </a:t>
            </a:r>
            <a:r>
              <a:rPr lang="en-US" sz="6000" b="1" dirty="0" smtClean="0">
                <a:solidFill>
                  <a:prstClr val="black"/>
                </a:solidFill>
                <a:latin typeface="Calibri" panose="020F0502020204030204" pitchFamily="34" charset="0"/>
                <a:cs typeface="Calibri" panose="020F0502020204030204" pitchFamily="34" charset="0"/>
              </a:rPr>
              <a:t>Moore MPH, </a:t>
            </a:r>
          </a:p>
          <a:p>
            <a:pPr lvl="0" algn="ctr" eaLnBrk="0" hangingPunct="0"/>
            <a:r>
              <a:rPr lang="en-US" sz="6000" b="1" dirty="0" smtClean="0">
                <a:solidFill>
                  <a:prstClr val="black"/>
                </a:solidFill>
                <a:latin typeface="Calibri" panose="020F0502020204030204" pitchFamily="34" charset="0"/>
                <a:cs typeface="Calibri" panose="020F0502020204030204" pitchFamily="34" charset="0"/>
              </a:rPr>
              <a:t>Jennifer Baumgartner MSPH, Fabienne Laraque </a:t>
            </a:r>
            <a:r>
              <a:rPr lang="en-US" sz="6000" b="1" dirty="0">
                <a:solidFill>
                  <a:prstClr val="black"/>
                </a:solidFill>
                <a:latin typeface="Calibri" panose="020F0502020204030204" pitchFamily="34" charset="0"/>
                <a:cs typeface="Calibri" panose="020F0502020204030204" pitchFamily="34" charset="0"/>
              </a:rPr>
              <a:t>MD </a:t>
            </a:r>
            <a:r>
              <a:rPr lang="en-US" sz="6000" b="1" dirty="0" smtClean="0">
                <a:solidFill>
                  <a:prstClr val="black"/>
                </a:solidFill>
                <a:latin typeface="Calibri" panose="020F0502020204030204" pitchFamily="34" charset="0"/>
                <a:cs typeface="Calibri" panose="020F0502020204030204" pitchFamily="34" charset="0"/>
              </a:rPr>
              <a:t>MPH</a:t>
            </a:r>
            <a:endParaRPr lang="en-US" sz="6000" b="1" baseline="30000" dirty="0">
              <a:solidFill>
                <a:prstClr val="black"/>
              </a:solidFill>
              <a:latin typeface="Calibri" panose="020F0502020204030204" pitchFamily="34" charset="0"/>
              <a:cs typeface="Calibri" panose="020F0502020204030204" pitchFamily="34" charset="0"/>
            </a:endParaRPr>
          </a:p>
          <a:p>
            <a:pPr algn="ctr" eaLnBrk="0" hangingPunct="0"/>
            <a:r>
              <a:rPr lang="en-US" sz="4400" b="1" dirty="0" smtClean="0">
                <a:solidFill>
                  <a:prstClr val="black"/>
                </a:solidFill>
                <a:latin typeface="Calibri" panose="020F0502020204030204" pitchFamily="34" charset="0"/>
                <a:cs typeface="Calibri" panose="020F0502020204030204" pitchFamily="34" charset="0"/>
              </a:rPr>
              <a:t>New </a:t>
            </a:r>
            <a:r>
              <a:rPr lang="en-US" sz="4400" b="1" dirty="0">
                <a:solidFill>
                  <a:prstClr val="black"/>
                </a:solidFill>
                <a:latin typeface="Calibri" panose="020F0502020204030204" pitchFamily="34" charset="0"/>
                <a:cs typeface="Calibri" panose="020F0502020204030204" pitchFamily="34" charset="0"/>
              </a:rPr>
              <a:t>York City Department of Health and Mental Hygiene, Queens, </a:t>
            </a:r>
            <a:r>
              <a:rPr lang="en-US" sz="4400" b="1" dirty="0" smtClean="0">
                <a:solidFill>
                  <a:prstClr val="black"/>
                </a:solidFill>
                <a:latin typeface="Calibri" panose="020F0502020204030204" pitchFamily="34" charset="0"/>
                <a:cs typeface="Calibri" panose="020F0502020204030204" pitchFamily="34" charset="0"/>
              </a:rPr>
              <a:t>NY</a:t>
            </a:r>
            <a:endParaRPr lang="en-US" sz="4400" b="1" dirty="0">
              <a:solidFill>
                <a:prstClr val="black"/>
              </a:solidFill>
              <a:latin typeface="Calibri" panose="020F0502020204030204" pitchFamily="34" charset="0"/>
              <a:cs typeface="Calibri" panose="020F0502020204030204" pitchFamily="34" charset="0"/>
            </a:endParaRPr>
          </a:p>
        </p:txBody>
      </p:sp>
      <p:sp>
        <p:nvSpPr>
          <p:cNvPr id="11" name="Rectangle 10"/>
          <p:cNvSpPr/>
          <p:nvPr/>
        </p:nvSpPr>
        <p:spPr>
          <a:xfrm>
            <a:off x="853820" y="21760166"/>
            <a:ext cx="10139274" cy="10710624"/>
          </a:xfrm>
          <a:prstGeom prst="rect">
            <a:avLst/>
          </a:prstGeom>
        </p:spPr>
        <p:txBody>
          <a:bodyPr wrap="square" lIns="182880" tIns="182880" rIns="182880" bIns="182880">
            <a:spAutoFit/>
          </a:bodyPr>
          <a:lstStyle/>
          <a:p>
            <a:pPr algn="just">
              <a:lnSpc>
                <a:spcPct val="150000"/>
              </a:lnSpc>
            </a:pPr>
            <a:r>
              <a:rPr lang="en-US" sz="3200" dirty="0">
                <a:latin typeface="Calibri" panose="020F0502020204030204" pitchFamily="34" charset="0"/>
                <a:cs typeface="Calibri" panose="020F0502020204030204" pitchFamily="34" charset="0"/>
              </a:rPr>
              <a:t>We conducted descriptive analyses of HCV cases newly reported in 2014 by various demographic and geographic characteristics. </a:t>
            </a:r>
            <a:r>
              <a:rPr lang="en-US" sz="3200" dirty="0" smtClean="0">
                <a:latin typeface="Calibri" panose="020F0502020204030204" pitchFamily="34" charset="0"/>
                <a:cs typeface="Calibri" panose="020F0502020204030204" pitchFamily="34" charset="0"/>
              </a:rPr>
              <a:t>Zip </a:t>
            </a:r>
            <a:r>
              <a:rPr lang="en-US" sz="3200">
                <a:latin typeface="Calibri" panose="020F0502020204030204" pitchFamily="34" charset="0"/>
                <a:cs typeface="Calibri" panose="020F0502020204030204" pitchFamily="34" charset="0"/>
              </a:rPr>
              <a:t>code-based </a:t>
            </a:r>
            <a:r>
              <a:rPr lang="en-US" sz="3200" smtClean="0">
                <a:latin typeface="Calibri" panose="020F0502020204030204" pitchFamily="34" charset="0"/>
                <a:cs typeface="Calibri" panose="020F0502020204030204" pitchFamily="34" charset="0"/>
              </a:rPr>
              <a:t>poverty level, </a:t>
            </a:r>
            <a:r>
              <a:rPr lang="en-US" sz="3200" dirty="0" smtClean="0">
                <a:latin typeface="Calibri" panose="020F0502020204030204" pitchFamily="34" charset="0"/>
                <a:cs typeface="Calibri" panose="020F0502020204030204" pitchFamily="34" charset="0"/>
              </a:rPr>
              <a:t>the </a:t>
            </a:r>
            <a:r>
              <a:rPr lang="en-US" sz="3200" dirty="0">
                <a:latin typeface="Calibri" panose="020F0502020204030204" pitchFamily="34" charset="0"/>
                <a:cs typeface="Calibri" panose="020F0502020204030204" pitchFamily="34" charset="0"/>
              </a:rPr>
              <a:t>percentage of residents with incomes below 100 percent of the Federal </a:t>
            </a:r>
            <a:r>
              <a:rPr lang="en-US" sz="3200">
                <a:latin typeface="Calibri" panose="020F0502020204030204" pitchFamily="34" charset="0"/>
                <a:cs typeface="Calibri" panose="020F0502020204030204" pitchFamily="34" charset="0"/>
              </a:rPr>
              <a:t>Poverty </a:t>
            </a:r>
            <a:r>
              <a:rPr lang="en-US" sz="3200" smtClean="0">
                <a:latin typeface="Calibri" panose="020F0502020204030204" pitchFamily="34" charset="0"/>
                <a:cs typeface="Calibri" panose="020F0502020204030204" pitchFamily="34" charset="0"/>
              </a:rPr>
              <a:t>Level </a:t>
            </a:r>
            <a:r>
              <a:rPr lang="en-US" sz="3200" dirty="0" smtClean="0">
                <a:latin typeface="Calibri" panose="020F0502020204030204" pitchFamily="34" charset="0"/>
                <a:cs typeface="Calibri" panose="020F0502020204030204" pitchFamily="34" charset="0"/>
              </a:rPr>
              <a:t>per </a:t>
            </a:r>
            <a:r>
              <a:rPr lang="en-US" sz="3200" dirty="0">
                <a:latin typeface="Calibri" panose="020F0502020204030204" pitchFamily="34" charset="0"/>
                <a:cs typeface="Calibri" panose="020F0502020204030204" pitchFamily="34" charset="0"/>
              </a:rPr>
              <a:t>the American Community Survey 2008–2012, was used to examine associations with poverty. The association with hepatocellular carcinoma (HCC) was examined by matching New York State Cancer Registry data from </a:t>
            </a:r>
            <a:r>
              <a:rPr lang="en-US" sz="3200" dirty="0" smtClean="0">
                <a:latin typeface="Calibri" panose="020F0502020204030204" pitchFamily="34" charset="0"/>
                <a:cs typeface="Calibri" panose="020F0502020204030204" pitchFamily="34" charset="0"/>
              </a:rPr>
              <a:t>2001–</a:t>
            </a:r>
            <a:r>
              <a:rPr lang="en-US" sz="3200" dirty="0">
                <a:latin typeface="Calibri" panose="020F0502020204030204" pitchFamily="34" charset="0"/>
                <a:cs typeface="Calibri" panose="020F0502020204030204" pitchFamily="34" charset="0"/>
              </a:rPr>
              <a:t>2012 to viral hepatitis surveillance data from 1999–2012. To assess co-infections, </a:t>
            </a:r>
            <a:r>
              <a:rPr lang="en-US" sz="3200" dirty="0" smtClean="0">
                <a:latin typeface="Calibri" panose="020F0502020204030204" pitchFamily="34" charset="0"/>
                <a:cs typeface="Calibri" panose="020F0502020204030204" pitchFamily="34" charset="0"/>
              </a:rPr>
              <a:t>2000–2013 data were </a:t>
            </a:r>
            <a:r>
              <a:rPr lang="en-US" sz="3200" dirty="0">
                <a:latin typeface="Calibri" panose="020F0502020204030204" pitchFamily="34" charset="0"/>
                <a:cs typeface="Calibri" panose="020F0502020204030204" pitchFamily="34" charset="0"/>
              </a:rPr>
              <a:t>matched across DOHMH surveillance registries, including HIV, </a:t>
            </a:r>
            <a:r>
              <a:rPr lang="en-US" sz="3200" dirty="0" smtClean="0">
                <a:latin typeface="Calibri" panose="020F0502020204030204" pitchFamily="34" charset="0"/>
                <a:cs typeface="Calibri" panose="020F0502020204030204" pitchFamily="34" charset="0"/>
              </a:rPr>
              <a:t>tuberculosis, hepatitis </a:t>
            </a:r>
            <a:r>
              <a:rPr lang="en-US" sz="3200" dirty="0">
                <a:latin typeface="Calibri" panose="020F0502020204030204" pitchFamily="34" charset="0"/>
                <a:cs typeface="Calibri" panose="020F0502020204030204" pitchFamily="34" charset="0"/>
              </a:rPr>
              <a:t>C, and hepatitis B. Rates per 100,000 people were calculated.</a:t>
            </a:r>
          </a:p>
        </p:txBody>
      </p:sp>
      <p:grpSp>
        <p:nvGrpSpPr>
          <p:cNvPr id="6" name="Group 5"/>
          <p:cNvGrpSpPr/>
          <p:nvPr/>
        </p:nvGrpSpPr>
        <p:grpSpPr>
          <a:xfrm>
            <a:off x="40233600" y="5649911"/>
            <a:ext cx="10046334" cy="8658943"/>
            <a:chOff x="38595934" y="5643657"/>
            <a:chExt cx="11645900" cy="7323413"/>
          </a:xfrm>
        </p:grpSpPr>
        <p:sp>
          <p:nvSpPr>
            <p:cNvPr id="44" name="Text Box 915"/>
            <p:cNvSpPr txBox="1">
              <a:spLocks noChangeArrowheads="1"/>
            </p:cNvSpPr>
            <p:nvPr/>
          </p:nvSpPr>
          <p:spPr bwMode="auto">
            <a:xfrm>
              <a:off x="38595934" y="5643657"/>
              <a:ext cx="11645900" cy="643322"/>
            </a:xfrm>
            <a:prstGeom prst="rect">
              <a:avLst/>
            </a:prstGeom>
            <a:solidFill>
              <a:srgbClr val="422774"/>
            </a:solidFill>
            <a:ln>
              <a:noFill/>
            </a:ln>
            <a:extLst/>
          </p:spPr>
          <p:txBody>
            <a:bodyPr lIns="91238" tIns="45605" rIns="91238" bIns="45605">
              <a:spAutoFit/>
            </a:bodyPr>
            <a:lstStyle>
              <a:lvl1pPr eaLnBrk="0" hangingPunct="0">
                <a:defRPr sz="2900">
                  <a:solidFill>
                    <a:schemeClr val="tx1"/>
                  </a:solidFill>
                  <a:latin typeface="Arial Narrow" pitchFamily="34" charset="0"/>
                </a:defRPr>
              </a:lvl1pPr>
              <a:lvl2pPr marL="742950" indent="-285750" eaLnBrk="0" hangingPunct="0">
                <a:defRPr sz="2900">
                  <a:solidFill>
                    <a:schemeClr val="tx1"/>
                  </a:solidFill>
                  <a:latin typeface="Arial Narrow" pitchFamily="34" charset="0"/>
                </a:defRPr>
              </a:lvl2pPr>
              <a:lvl3pPr marL="1143000" indent="-228600" eaLnBrk="0" hangingPunct="0">
                <a:defRPr sz="2900">
                  <a:solidFill>
                    <a:schemeClr val="tx1"/>
                  </a:solidFill>
                  <a:latin typeface="Arial Narrow" pitchFamily="34" charset="0"/>
                </a:defRPr>
              </a:lvl3pPr>
              <a:lvl4pPr marL="1600200" indent="-228600" eaLnBrk="0" hangingPunct="0">
                <a:defRPr sz="2900">
                  <a:solidFill>
                    <a:schemeClr val="tx1"/>
                  </a:solidFill>
                  <a:latin typeface="Arial Narrow" pitchFamily="34" charset="0"/>
                </a:defRPr>
              </a:lvl4pPr>
              <a:lvl5pPr marL="2057400" indent="-228600" eaLnBrk="0" hangingPunct="0">
                <a:defRPr sz="2900">
                  <a:solidFill>
                    <a:schemeClr val="tx1"/>
                  </a:solidFill>
                  <a:latin typeface="Arial Narrow" pitchFamily="34" charset="0"/>
                </a:defRPr>
              </a:lvl5pPr>
              <a:lvl6pPr marL="2514600" indent="-228600" eaLnBrk="0" fontAlgn="base" hangingPunct="0">
                <a:spcBef>
                  <a:spcPct val="0"/>
                </a:spcBef>
                <a:spcAft>
                  <a:spcPct val="0"/>
                </a:spcAft>
                <a:defRPr sz="2900">
                  <a:solidFill>
                    <a:schemeClr val="tx1"/>
                  </a:solidFill>
                  <a:latin typeface="Arial Narrow" pitchFamily="34" charset="0"/>
                </a:defRPr>
              </a:lvl6pPr>
              <a:lvl7pPr marL="2971800" indent="-228600" eaLnBrk="0" fontAlgn="base" hangingPunct="0">
                <a:spcBef>
                  <a:spcPct val="0"/>
                </a:spcBef>
                <a:spcAft>
                  <a:spcPct val="0"/>
                </a:spcAft>
                <a:defRPr sz="2900">
                  <a:solidFill>
                    <a:schemeClr val="tx1"/>
                  </a:solidFill>
                  <a:latin typeface="Arial Narrow" pitchFamily="34" charset="0"/>
                </a:defRPr>
              </a:lvl7pPr>
              <a:lvl8pPr marL="3429000" indent="-228600" eaLnBrk="0" fontAlgn="base" hangingPunct="0">
                <a:spcBef>
                  <a:spcPct val="0"/>
                </a:spcBef>
                <a:spcAft>
                  <a:spcPct val="0"/>
                </a:spcAft>
                <a:defRPr sz="2900">
                  <a:solidFill>
                    <a:schemeClr val="tx1"/>
                  </a:solidFill>
                  <a:latin typeface="Arial Narrow" pitchFamily="34" charset="0"/>
                </a:defRPr>
              </a:lvl8pPr>
              <a:lvl9pPr marL="3886200" indent="-228600" eaLnBrk="0" fontAlgn="base" hangingPunct="0">
                <a:spcBef>
                  <a:spcPct val="0"/>
                </a:spcBef>
                <a:spcAft>
                  <a:spcPct val="0"/>
                </a:spcAft>
                <a:defRPr sz="2900">
                  <a:solidFill>
                    <a:schemeClr val="tx1"/>
                  </a:solidFill>
                  <a:latin typeface="Arial Narrow" pitchFamily="34" charset="0"/>
                </a:defRPr>
              </a:lvl9pPr>
            </a:lstStyle>
            <a:p>
              <a:pPr algn="ctr">
                <a:spcBef>
                  <a:spcPct val="50000"/>
                </a:spcBef>
              </a:pPr>
              <a:r>
                <a:rPr lang="en-US" sz="4000" b="1" dirty="0">
                  <a:solidFill>
                    <a:srgbClr val="F8F8F8"/>
                  </a:solidFill>
                  <a:latin typeface="Calibri" panose="020F0502020204030204" pitchFamily="34" charset="0"/>
                  <a:cs typeface="Calibri" panose="020F0502020204030204" pitchFamily="34" charset="0"/>
                </a:rPr>
                <a:t>CONCLUSIONS</a:t>
              </a:r>
            </a:p>
          </p:txBody>
        </p:sp>
        <p:sp>
          <p:nvSpPr>
            <p:cNvPr id="13" name="TextBox 12"/>
            <p:cNvSpPr txBox="1"/>
            <p:nvPr/>
          </p:nvSpPr>
          <p:spPr>
            <a:xfrm>
              <a:off x="38617960" y="6212128"/>
              <a:ext cx="11570277" cy="6754942"/>
            </a:xfrm>
            <a:prstGeom prst="rect">
              <a:avLst/>
            </a:prstGeom>
            <a:noFill/>
          </p:spPr>
          <p:txBody>
            <a:bodyPr wrap="square" lIns="182880" tIns="182880" rIns="182880" bIns="182880" rtlCol="0">
              <a:spAutoFit/>
            </a:bodyPr>
            <a:lstStyle/>
            <a:p>
              <a:pPr algn="just">
                <a:lnSpc>
                  <a:spcPct val="150000"/>
                </a:lnSpc>
                <a:spcAft>
                  <a:spcPts val="1800"/>
                </a:spcAft>
              </a:pPr>
              <a:r>
                <a:rPr lang="en-US" sz="3200" dirty="0">
                  <a:latin typeface="Calibri" panose="020F0502020204030204" pitchFamily="34" charset="0"/>
                  <a:cs typeface="Calibri" panose="020F0502020204030204" pitchFamily="34" charset="0"/>
                </a:rPr>
                <a:t>The burden of HCV infection </a:t>
              </a:r>
              <a:r>
                <a:rPr lang="en-US" sz="3200" dirty="0" smtClean="0">
                  <a:latin typeface="Calibri" panose="020F0502020204030204" pitchFamily="34" charset="0"/>
                  <a:cs typeface="Calibri" panose="020F0502020204030204" pitchFamily="34" charset="0"/>
                </a:rPr>
                <a:t>is </a:t>
              </a:r>
              <a:r>
                <a:rPr lang="en-US" sz="3200" dirty="0">
                  <a:latin typeface="Calibri" panose="020F0502020204030204" pitchFamily="34" charset="0"/>
                  <a:cs typeface="Calibri" panose="020F0502020204030204" pitchFamily="34" charset="0"/>
                </a:rPr>
                <a:t>unequally distributed in </a:t>
              </a:r>
              <a:r>
                <a:rPr lang="en-US" sz="3200" dirty="0" smtClean="0">
                  <a:latin typeface="Calibri" panose="020F0502020204030204" pitchFamily="34" charset="0"/>
                  <a:cs typeface="Calibri" panose="020F0502020204030204" pitchFamily="34" charset="0"/>
                </a:rPr>
                <a:t>NYC, </a:t>
              </a:r>
              <a:r>
                <a:rPr lang="en-US" sz="3200" dirty="0">
                  <a:latin typeface="Calibri" panose="020F0502020204030204" pitchFamily="34" charset="0"/>
                  <a:cs typeface="Calibri" panose="020F0502020204030204" pitchFamily="34" charset="0"/>
                </a:rPr>
                <a:t>with higher rates among </a:t>
              </a:r>
              <a:r>
                <a:rPr lang="en-US" sz="3200" dirty="0" smtClean="0">
                  <a:latin typeface="Calibri" panose="020F0502020204030204" pitchFamily="34" charset="0"/>
                  <a:cs typeface="Calibri" panose="020F0502020204030204" pitchFamily="34" charset="0"/>
                </a:rPr>
                <a:t>men and residents </a:t>
              </a:r>
              <a:r>
                <a:rPr lang="en-US" sz="3200" dirty="0">
                  <a:latin typeface="Calibri" panose="020F0502020204030204" pitchFamily="34" charset="0"/>
                  <a:cs typeface="Calibri" panose="020F0502020204030204" pitchFamily="34" charset="0"/>
                </a:rPr>
                <a:t>of high poverty </a:t>
              </a:r>
              <a:r>
                <a:rPr lang="en-US" sz="3200" dirty="0" smtClean="0">
                  <a:latin typeface="Calibri" panose="020F0502020204030204" pitchFamily="34" charset="0"/>
                  <a:cs typeface="Calibri" panose="020F0502020204030204" pitchFamily="34" charset="0"/>
                </a:rPr>
                <a:t>areas, and wide </a:t>
              </a:r>
              <a:r>
                <a:rPr lang="en-US" sz="3200" dirty="0">
                  <a:latin typeface="Calibri" panose="020F0502020204030204" pitchFamily="34" charset="0"/>
                  <a:cs typeface="Calibri" panose="020F0502020204030204" pitchFamily="34" charset="0"/>
                </a:rPr>
                <a:t>neighborhood variations. A high proportion of HCV-HCC cases occur among minorities, and HIV infection is higher among those with HCV than in the </a:t>
              </a:r>
              <a:r>
                <a:rPr lang="en-US" sz="3200" dirty="0" smtClean="0">
                  <a:latin typeface="Calibri" panose="020F0502020204030204" pitchFamily="34" charset="0"/>
                  <a:cs typeface="Calibri" panose="020F0502020204030204" pitchFamily="34" charset="0"/>
                </a:rPr>
                <a:t>general population. </a:t>
              </a:r>
            </a:p>
            <a:p>
              <a:pPr algn="just">
                <a:lnSpc>
                  <a:spcPct val="150000"/>
                </a:lnSpc>
                <a:spcAft>
                  <a:spcPts val="1800"/>
                </a:spcAft>
              </a:pPr>
              <a:r>
                <a:rPr lang="en-US" sz="3200" dirty="0" smtClean="0">
                  <a:latin typeface="Calibri" panose="020F0502020204030204" pitchFamily="34" charset="0"/>
                  <a:cs typeface="Calibri" panose="020F0502020204030204" pitchFamily="34" charset="0"/>
                </a:rPr>
                <a:t>These </a:t>
              </a:r>
              <a:r>
                <a:rPr lang="en-US" sz="3200" dirty="0">
                  <a:latin typeface="Calibri" panose="020F0502020204030204" pitchFamily="34" charset="0"/>
                  <a:cs typeface="Calibri" panose="020F0502020204030204" pitchFamily="34" charset="0"/>
                </a:rPr>
                <a:t>findings underscore the need </a:t>
              </a:r>
              <a:r>
                <a:rPr lang="en-US" sz="3200" dirty="0" smtClean="0">
                  <a:latin typeface="Calibri" panose="020F0502020204030204" pitchFamily="34" charset="0"/>
                  <a:cs typeface="Calibri" panose="020F0502020204030204" pitchFamily="34" charset="0"/>
                </a:rPr>
                <a:t>for each locality to develop an epidemiologic profile, using diverse data sources, of both HBV and HCV infection, and to use the resulting information for program planning. </a:t>
              </a:r>
              <a:endParaRPr lang="en-US" sz="3200" dirty="0">
                <a:latin typeface="Calibri" panose="020F0502020204030204" pitchFamily="34" charset="0"/>
                <a:cs typeface="Calibri" panose="020F0502020204030204" pitchFamily="34" charset="0"/>
              </a:endParaRPr>
            </a:p>
          </p:txBody>
        </p:sp>
      </p:grpSp>
      <p:grpSp>
        <p:nvGrpSpPr>
          <p:cNvPr id="3" name="Group 2"/>
          <p:cNvGrpSpPr/>
          <p:nvPr/>
        </p:nvGrpSpPr>
        <p:grpSpPr>
          <a:xfrm>
            <a:off x="40252600" y="14682727"/>
            <a:ext cx="9985039" cy="2396822"/>
            <a:chOff x="38591870" y="15167962"/>
            <a:chExt cx="11641828" cy="2396822"/>
          </a:xfrm>
        </p:grpSpPr>
        <p:sp>
          <p:nvSpPr>
            <p:cNvPr id="4181" name="Text Box 962"/>
            <p:cNvSpPr txBox="1">
              <a:spLocks noChangeArrowheads="1"/>
            </p:cNvSpPr>
            <p:nvPr/>
          </p:nvSpPr>
          <p:spPr bwMode="auto">
            <a:xfrm>
              <a:off x="38591870" y="15167962"/>
              <a:ext cx="11641828" cy="707654"/>
            </a:xfrm>
            <a:prstGeom prst="rect">
              <a:avLst/>
            </a:prstGeom>
            <a:solidFill>
              <a:srgbClr val="422774"/>
            </a:solidFill>
            <a:ln>
              <a:noFill/>
            </a:ln>
            <a:extLst/>
          </p:spPr>
          <p:txBody>
            <a:bodyPr wrap="square" lIns="91238" tIns="45605" rIns="91238" bIns="45605">
              <a:spAutoFit/>
            </a:bodyPr>
            <a:lstStyle>
              <a:lvl1pPr eaLnBrk="0" hangingPunct="0">
                <a:defRPr sz="2900">
                  <a:solidFill>
                    <a:schemeClr val="tx1"/>
                  </a:solidFill>
                  <a:latin typeface="Arial Narrow" pitchFamily="34" charset="0"/>
                </a:defRPr>
              </a:lvl1pPr>
              <a:lvl2pPr marL="742950" indent="-285750" eaLnBrk="0" hangingPunct="0">
                <a:defRPr sz="2900">
                  <a:solidFill>
                    <a:schemeClr val="tx1"/>
                  </a:solidFill>
                  <a:latin typeface="Arial Narrow" pitchFamily="34" charset="0"/>
                </a:defRPr>
              </a:lvl2pPr>
              <a:lvl3pPr marL="1143000" indent="-228600" eaLnBrk="0" hangingPunct="0">
                <a:defRPr sz="2900">
                  <a:solidFill>
                    <a:schemeClr val="tx1"/>
                  </a:solidFill>
                  <a:latin typeface="Arial Narrow" pitchFamily="34" charset="0"/>
                </a:defRPr>
              </a:lvl3pPr>
              <a:lvl4pPr marL="1600200" indent="-228600" eaLnBrk="0" hangingPunct="0">
                <a:defRPr sz="2900">
                  <a:solidFill>
                    <a:schemeClr val="tx1"/>
                  </a:solidFill>
                  <a:latin typeface="Arial Narrow" pitchFamily="34" charset="0"/>
                </a:defRPr>
              </a:lvl4pPr>
              <a:lvl5pPr marL="2057400" indent="-228600" eaLnBrk="0" hangingPunct="0">
                <a:defRPr sz="2900">
                  <a:solidFill>
                    <a:schemeClr val="tx1"/>
                  </a:solidFill>
                  <a:latin typeface="Arial Narrow" pitchFamily="34" charset="0"/>
                </a:defRPr>
              </a:lvl5pPr>
              <a:lvl6pPr marL="2514600" indent="-228600" eaLnBrk="0" fontAlgn="base" hangingPunct="0">
                <a:spcBef>
                  <a:spcPct val="0"/>
                </a:spcBef>
                <a:spcAft>
                  <a:spcPct val="0"/>
                </a:spcAft>
                <a:defRPr sz="2900">
                  <a:solidFill>
                    <a:schemeClr val="tx1"/>
                  </a:solidFill>
                  <a:latin typeface="Arial Narrow" pitchFamily="34" charset="0"/>
                </a:defRPr>
              </a:lvl6pPr>
              <a:lvl7pPr marL="2971800" indent="-228600" eaLnBrk="0" fontAlgn="base" hangingPunct="0">
                <a:spcBef>
                  <a:spcPct val="0"/>
                </a:spcBef>
                <a:spcAft>
                  <a:spcPct val="0"/>
                </a:spcAft>
                <a:defRPr sz="2900">
                  <a:solidFill>
                    <a:schemeClr val="tx1"/>
                  </a:solidFill>
                  <a:latin typeface="Arial Narrow" pitchFamily="34" charset="0"/>
                </a:defRPr>
              </a:lvl7pPr>
              <a:lvl8pPr marL="3429000" indent="-228600" eaLnBrk="0" fontAlgn="base" hangingPunct="0">
                <a:spcBef>
                  <a:spcPct val="0"/>
                </a:spcBef>
                <a:spcAft>
                  <a:spcPct val="0"/>
                </a:spcAft>
                <a:defRPr sz="2900">
                  <a:solidFill>
                    <a:schemeClr val="tx1"/>
                  </a:solidFill>
                  <a:latin typeface="Arial Narrow" pitchFamily="34" charset="0"/>
                </a:defRPr>
              </a:lvl8pPr>
              <a:lvl9pPr marL="3886200" indent="-228600" eaLnBrk="0" fontAlgn="base" hangingPunct="0">
                <a:spcBef>
                  <a:spcPct val="0"/>
                </a:spcBef>
                <a:spcAft>
                  <a:spcPct val="0"/>
                </a:spcAft>
                <a:defRPr sz="2900">
                  <a:solidFill>
                    <a:schemeClr val="tx1"/>
                  </a:solidFill>
                  <a:latin typeface="Arial Narrow" pitchFamily="34" charset="0"/>
                </a:defRPr>
              </a:lvl9pPr>
            </a:lstStyle>
            <a:p>
              <a:pPr algn="ctr">
                <a:spcBef>
                  <a:spcPct val="50000"/>
                </a:spcBef>
              </a:pPr>
              <a:r>
                <a:rPr lang="en-US" sz="4000" b="1" dirty="0" smtClean="0">
                  <a:solidFill>
                    <a:srgbClr val="F8F8F8"/>
                  </a:solidFill>
                  <a:latin typeface="Calibri" panose="020F0502020204030204" pitchFamily="34" charset="0"/>
                  <a:cs typeface="Calibri" panose="020F0502020204030204" pitchFamily="34" charset="0"/>
                </a:rPr>
                <a:t>RECOMMENDATIONS</a:t>
              </a:r>
              <a:endParaRPr lang="en-US" sz="4000" b="1" dirty="0">
                <a:solidFill>
                  <a:srgbClr val="F8F8F8"/>
                </a:solidFill>
                <a:latin typeface="Calibri" panose="020F0502020204030204" pitchFamily="34" charset="0"/>
                <a:cs typeface="Calibri" panose="020F0502020204030204" pitchFamily="34" charset="0"/>
              </a:endParaRPr>
            </a:p>
          </p:txBody>
        </p:sp>
        <p:sp>
          <p:nvSpPr>
            <p:cNvPr id="36" name="TextBox 35"/>
            <p:cNvSpPr txBox="1"/>
            <p:nvPr/>
          </p:nvSpPr>
          <p:spPr>
            <a:xfrm>
              <a:off x="38619572" y="15837516"/>
              <a:ext cx="11233288" cy="1727268"/>
            </a:xfrm>
            <a:prstGeom prst="rect">
              <a:avLst/>
            </a:prstGeom>
            <a:noFill/>
          </p:spPr>
          <p:txBody>
            <a:bodyPr wrap="square" lIns="182880" tIns="182880" rIns="182880" bIns="182880" rtlCol="0">
              <a:spAutoFit/>
            </a:bodyPr>
            <a:lstStyle/>
            <a:p>
              <a:pPr algn="just">
                <a:lnSpc>
                  <a:spcPts val="4600"/>
                </a:lnSpc>
                <a:spcBef>
                  <a:spcPts val="0"/>
                </a:spcBef>
                <a:spcAft>
                  <a:spcPts val="1800"/>
                </a:spcAft>
              </a:pPr>
              <a:r>
                <a:rPr lang="en-US" sz="3200" dirty="0" smtClean="0">
                  <a:latin typeface="Calibri" panose="020F0502020204030204" pitchFamily="34" charset="0"/>
                  <a:cs typeface="Calibri" panose="020F0502020204030204" pitchFamily="34" charset="0"/>
                </a:rPr>
                <a:t> </a:t>
              </a:r>
            </a:p>
            <a:p>
              <a:pPr marL="457200" indent="-457200">
                <a:lnSpc>
                  <a:spcPts val="4600"/>
                </a:lnSpc>
                <a:spcBef>
                  <a:spcPts val="0"/>
                </a:spcBef>
                <a:spcAft>
                  <a:spcPts val="1800"/>
                </a:spcAft>
                <a:buFont typeface="Arial" panose="020B0604020202020204" pitchFamily="34" charset="0"/>
                <a:buChar char="•"/>
              </a:pPr>
              <a:endParaRPr lang="en-US" sz="2800" dirty="0" smtClean="0">
                <a:latin typeface="Calibri" panose="020F0502020204030204" pitchFamily="34" charset="0"/>
                <a:cs typeface="Calibri" panose="020F0502020204030204" pitchFamily="34" charset="0"/>
              </a:endParaRPr>
            </a:p>
          </p:txBody>
        </p:sp>
      </p:grpSp>
      <p:sp>
        <p:nvSpPr>
          <p:cNvPr id="16" name="TextBox 15"/>
          <p:cNvSpPr txBox="1"/>
          <p:nvPr/>
        </p:nvSpPr>
        <p:spPr>
          <a:xfrm>
            <a:off x="40316445" y="28065439"/>
            <a:ext cx="9917253" cy="1692771"/>
          </a:xfrm>
          <a:prstGeom prst="rect">
            <a:avLst/>
          </a:prstGeom>
          <a:noFill/>
        </p:spPr>
        <p:txBody>
          <a:bodyPr wrap="square" lIns="182880" rIns="182880" rtlCol="0">
            <a:spAutoFit/>
          </a:bodyPr>
          <a:lstStyle/>
          <a:p>
            <a:pPr algn="just"/>
            <a:r>
              <a:rPr lang="en-US" sz="2600" dirty="0">
                <a:latin typeface="Calibri" panose="020F0502020204030204" pitchFamily="34" charset="0"/>
                <a:cs typeface="Calibri" panose="020F0502020204030204" pitchFamily="34" charset="0"/>
              </a:rPr>
              <a:t>Thanks to everyone who provided expertise and hard work to make this project </a:t>
            </a:r>
            <a:r>
              <a:rPr lang="en-US" sz="2600" dirty="0" smtClean="0">
                <a:latin typeface="Calibri" panose="020F0502020204030204" pitchFamily="34" charset="0"/>
                <a:cs typeface="Calibri" panose="020F0502020204030204" pitchFamily="34" charset="0"/>
              </a:rPr>
              <a:t>possible, particularly Katherine </a:t>
            </a:r>
            <a:r>
              <a:rPr lang="en-US" sz="2600" dirty="0" err="1" smtClean="0">
                <a:latin typeface="Calibri" panose="020F0502020204030204" pitchFamily="34" charset="0"/>
                <a:cs typeface="Calibri" panose="020F0502020204030204" pitchFamily="34" charset="0"/>
              </a:rPr>
              <a:t>Bornschlegel</a:t>
            </a:r>
            <a:r>
              <a:rPr lang="en-US" sz="2600" dirty="0" smtClean="0">
                <a:latin typeface="Calibri" panose="020F0502020204030204" pitchFamily="34" charset="0"/>
                <a:cs typeface="Calibri" panose="020F0502020204030204" pitchFamily="34" charset="0"/>
              </a:rPr>
              <a:t>, Emily McGibbon</a:t>
            </a:r>
            <a:r>
              <a:rPr lang="en-US" sz="2600" dirty="0" smtClean="0">
                <a:latin typeface="Calibri" panose="020F0502020204030204" pitchFamily="34" charset="0"/>
                <a:cs typeface="Calibri" panose="020F0502020204030204" pitchFamily="34" charset="0"/>
              </a:rPr>
              <a:t>, </a:t>
            </a:r>
            <a:r>
              <a:rPr lang="en-US" sz="2600" dirty="0" smtClean="0">
                <a:latin typeface="Calibri" panose="020F0502020204030204" pitchFamily="34" charset="0"/>
                <a:cs typeface="Calibri" panose="020F0502020204030204" pitchFamily="34" charset="0"/>
              </a:rPr>
              <a:t>Baozhen Qiao, Maria </a:t>
            </a:r>
            <a:r>
              <a:rPr lang="en-US" sz="2600" dirty="0" err="1" smtClean="0">
                <a:latin typeface="Calibri" panose="020F0502020204030204" pitchFamily="34" charset="0"/>
                <a:cs typeface="Calibri" panose="020F0502020204030204" pitchFamily="34" charset="0"/>
              </a:rPr>
              <a:t>Schymura</a:t>
            </a:r>
            <a:r>
              <a:rPr lang="en-US" sz="2600" dirty="0" smtClean="0">
                <a:latin typeface="Calibri" panose="020F0502020204030204" pitchFamily="34" charset="0"/>
                <a:cs typeface="Calibri" panose="020F0502020204030204" pitchFamily="34" charset="0"/>
              </a:rPr>
              <a:t>, PCSI Data Advisory Committee, Sonny Ly, and Julie Yuan.</a:t>
            </a:r>
            <a:endParaRPr lang="en-US" sz="2600" dirty="0">
              <a:latin typeface="Calibri" panose="020F0502020204030204" pitchFamily="34" charset="0"/>
              <a:cs typeface="Calibri" panose="020F0502020204030204" pitchFamily="34" charset="0"/>
            </a:endParaRPr>
          </a:p>
        </p:txBody>
      </p:sp>
      <p:pic>
        <p:nvPicPr>
          <p:cNvPr id="1026" name="Picture 2" descr="Logo 2016 CSTE Annual Conferenc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3768" y="1725613"/>
            <a:ext cx="8150704" cy="2579687"/>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8" name="Table 7"/>
          <p:cNvGraphicFramePr>
            <a:graphicFrameLocks noGrp="1"/>
          </p:cNvGraphicFramePr>
          <p:nvPr>
            <p:extLst>
              <p:ext uri="{D42A27DB-BD31-4B8C-83A1-F6EECF244321}">
                <p14:modId xmlns:p14="http://schemas.microsoft.com/office/powerpoint/2010/main" val="1525908782"/>
              </p:ext>
            </p:extLst>
          </p:nvPr>
        </p:nvGraphicFramePr>
        <p:xfrm>
          <a:off x="16406958" y="23059778"/>
          <a:ext cx="9598733" cy="8936068"/>
        </p:xfrm>
        <a:graphic>
          <a:graphicData uri="http://schemas.openxmlformats.org/drawingml/2006/table">
            <a:tbl>
              <a:tblPr/>
              <a:tblGrid>
                <a:gridCol w="3176194"/>
                <a:gridCol w="1414062"/>
                <a:gridCol w="1703936"/>
                <a:gridCol w="1572439"/>
                <a:gridCol w="1732102"/>
              </a:tblGrid>
              <a:tr h="810834">
                <a:tc gridSpan="5">
                  <a:txBody>
                    <a:bodyPr/>
                    <a:lstStyle/>
                    <a:p>
                      <a:pPr algn="l" fontAlgn="t"/>
                      <a:r>
                        <a:rPr lang="en-US" sz="2400" b="1" i="0" u="none" strike="noStrike" dirty="0">
                          <a:solidFill>
                            <a:srgbClr val="FFFFFF"/>
                          </a:solidFill>
                          <a:effectLst/>
                          <a:latin typeface="Calibri" panose="020F0502020204030204" pitchFamily="34" charset="0"/>
                        </a:rPr>
                        <a:t>Table 2:</a:t>
                      </a:r>
                      <a:r>
                        <a:rPr lang="en-US" sz="2400" b="1" i="0" u="none" strike="noStrike" dirty="0">
                          <a:solidFill>
                            <a:srgbClr val="F5D30D"/>
                          </a:solidFill>
                          <a:effectLst/>
                          <a:latin typeface="Calibri" panose="020F0502020204030204" pitchFamily="34" charset="0"/>
                        </a:rPr>
                        <a:t> </a:t>
                      </a:r>
                      <a:r>
                        <a:rPr lang="en-US" sz="2400" b="1" i="0" u="none" strike="noStrike" dirty="0">
                          <a:solidFill>
                            <a:srgbClr val="FFFFFF"/>
                          </a:solidFill>
                          <a:effectLst/>
                          <a:latin typeface="Calibri" panose="020F0502020204030204" pitchFamily="34" charset="0"/>
                        </a:rPr>
                        <a:t>New York City Residents with </a:t>
                      </a:r>
                      <a:r>
                        <a:rPr lang="en-US" sz="2400" b="1" i="0" u="none" strike="noStrike" dirty="0" smtClean="0">
                          <a:solidFill>
                            <a:srgbClr val="FFFFFF"/>
                          </a:solidFill>
                          <a:effectLst/>
                          <a:latin typeface="Calibri" panose="020F0502020204030204" pitchFamily="34" charset="0"/>
                        </a:rPr>
                        <a:t> </a:t>
                      </a:r>
                      <a:r>
                        <a:rPr lang="en-US" sz="2400" b="1" i="0" u="none" strike="noStrike" dirty="0" smtClean="0">
                          <a:solidFill>
                            <a:schemeClr val="bg1"/>
                          </a:solidFill>
                          <a:effectLst/>
                          <a:latin typeface="Calibri" panose="020F0502020204030204" pitchFamily="34" charset="0"/>
                        </a:rPr>
                        <a:t>HCV infection and </a:t>
                      </a:r>
                      <a:r>
                        <a:rPr lang="en-US" sz="2400" b="1" i="0" u="none" strike="noStrike" dirty="0" smtClean="0">
                          <a:solidFill>
                            <a:srgbClr val="FFFFFF"/>
                          </a:solidFill>
                          <a:effectLst/>
                          <a:latin typeface="Calibri" panose="020F0502020204030204" pitchFamily="34" charset="0"/>
                        </a:rPr>
                        <a:t>Hepatocellular Carcinoma, </a:t>
                      </a:r>
                      <a:r>
                        <a:rPr lang="en-US" sz="2400" b="1" i="0" u="none" strike="noStrike" dirty="0">
                          <a:solidFill>
                            <a:srgbClr val="FFFFFF"/>
                          </a:solidFill>
                          <a:effectLst/>
                          <a:latin typeface="Calibri" panose="020F0502020204030204" pitchFamily="34" charset="0"/>
                        </a:rPr>
                        <a:t>Diagnosed Between </a:t>
                      </a:r>
                      <a:r>
                        <a:rPr lang="en-US" sz="2400" b="1" i="0" u="none" strike="noStrike" dirty="0" smtClean="0">
                          <a:solidFill>
                            <a:srgbClr val="FFFFFF"/>
                          </a:solidFill>
                          <a:effectLst/>
                          <a:latin typeface="Calibri" panose="020F0502020204030204" pitchFamily="34" charset="0"/>
                        </a:rPr>
                        <a:t>2001-2012</a:t>
                      </a:r>
                      <a:endParaRPr lang="en-US" sz="2400" b="1" i="0" u="none" strike="sngStrike" dirty="0">
                        <a:solidFill>
                          <a:srgbClr val="FF0000"/>
                        </a:solidFill>
                        <a:effectLst/>
                        <a:latin typeface="Calibri" panose="020F0502020204030204" pitchFamily="34" charset="0"/>
                      </a:endParaRPr>
                    </a:p>
                  </a:txBody>
                  <a:tcPr marL="9525" marR="9525" marT="9525" marB="0">
                    <a:lnL>
                      <a:noFill/>
                    </a:lnL>
                    <a:lnR>
                      <a:noFill/>
                    </a:lnR>
                    <a:lnT>
                      <a:noFill/>
                    </a:lnT>
                    <a:lnB w="6350" cap="flat" cmpd="sng" algn="ctr">
                      <a:solidFill>
                        <a:srgbClr val="FFFFFF"/>
                      </a:solidFill>
                      <a:prstDash val="solid"/>
                      <a:round/>
                      <a:headEnd type="none" w="med" len="med"/>
                      <a:tailEnd type="none" w="med" len="med"/>
                    </a:lnB>
                    <a:solidFill>
                      <a:srgbClr val="422774"/>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38871">
                <a:tc>
                  <a:txBody>
                    <a:bodyPr/>
                    <a:lstStyle/>
                    <a:p>
                      <a:pPr algn="l" fontAlgn="t"/>
                      <a:endParaRPr lang="en-US" sz="2000" b="0" i="0" u="none" strike="noStrike" dirty="0">
                        <a:solidFill>
                          <a:srgbClr val="000000"/>
                        </a:solidFill>
                        <a:effectLst/>
                        <a:latin typeface="Calibri" panose="020F0502020204030204" pitchFamily="34" charset="0"/>
                      </a:endParaRPr>
                    </a:p>
                  </a:txBody>
                  <a:tcPr marL="9525" marR="9525" marT="9525" marB="0">
                    <a:lnL>
                      <a:noFill/>
                    </a:lnL>
                    <a:lnR w="12700" cap="flat" cmpd="sng" algn="ctr">
                      <a:solidFill>
                        <a:srgbClr val="F5C040"/>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422774"/>
                    </a:solidFill>
                  </a:tcPr>
                </a:tc>
                <a:tc gridSpan="2">
                  <a:txBody>
                    <a:bodyPr/>
                    <a:lstStyle/>
                    <a:p>
                      <a:pPr algn="ctr" fontAlgn="t"/>
                      <a:r>
                        <a:rPr lang="en-US" sz="2000" b="1" i="0" u="none" strike="noStrike" dirty="0">
                          <a:solidFill>
                            <a:srgbClr val="FFFFFF"/>
                          </a:solidFill>
                          <a:effectLst/>
                          <a:latin typeface="Calibri" panose="020F0502020204030204" pitchFamily="34" charset="0"/>
                        </a:rPr>
                        <a:t>Hepatitis C </a:t>
                      </a:r>
                      <a:endParaRPr lang="en-US" sz="2000" b="1" i="0" u="none" strike="sngStrike" dirty="0">
                        <a:solidFill>
                          <a:srgbClr val="FF0000"/>
                        </a:solidFill>
                        <a:effectLst/>
                        <a:latin typeface="Calibri" panose="020F0502020204030204" pitchFamily="34" charset="0"/>
                      </a:endParaRPr>
                    </a:p>
                  </a:txBody>
                  <a:tcPr marL="9525" marR="9525" marT="9525" marB="0">
                    <a:lnL w="12700" cap="flat" cmpd="sng" algn="ctr">
                      <a:solidFill>
                        <a:srgbClr val="F5C040"/>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5C040"/>
                      </a:solidFill>
                      <a:prstDash val="solid"/>
                      <a:round/>
                      <a:headEnd type="none" w="med" len="med"/>
                      <a:tailEnd type="none" w="med" len="med"/>
                    </a:lnT>
                    <a:lnB w="12700" cap="flat" cmpd="sng" algn="ctr">
                      <a:solidFill>
                        <a:srgbClr val="FF9900"/>
                      </a:solidFill>
                      <a:prstDash val="solid"/>
                      <a:round/>
                      <a:headEnd type="none" w="med" len="med"/>
                      <a:tailEnd type="none" w="med" len="med"/>
                    </a:lnB>
                    <a:solidFill>
                      <a:srgbClr val="FF9900"/>
                    </a:solidFill>
                  </a:tcPr>
                </a:tc>
                <a:tc hMerge="1">
                  <a:txBody>
                    <a:bodyPr/>
                    <a:lstStyle/>
                    <a:p>
                      <a:endParaRPr lang="en-US"/>
                    </a:p>
                  </a:txBody>
                  <a:tcPr/>
                </a:tc>
                <a:tc gridSpan="2">
                  <a:txBody>
                    <a:bodyPr/>
                    <a:lstStyle/>
                    <a:p>
                      <a:pPr algn="ctr" fontAlgn="t"/>
                      <a:r>
                        <a:rPr lang="en-US" sz="2000" b="1" i="0" u="none" strike="noStrike" dirty="0" smtClean="0">
                          <a:solidFill>
                            <a:srgbClr val="FFFFFF"/>
                          </a:solidFill>
                          <a:effectLst/>
                          <a:latin typeface="Calibri" panose="020F0502020204030204" pitchFamily="34" charset="0"/>
                        </a:rPr>
                        <a:t>Total with HCC</a:t>
                      </a:r>
                      <a:endParaRPr lang="en-US" sz="2000" b="1" i="0" u="none" strike="noStrike" dirty="0">
                        <a:solidFill>
                          <a:srgbClr val="000000"/>
                        </a:solidFill>
                        <a:effectLst/>
                        <a:latin typeface="Calibri" panose="020F0502020204030204" pitchFamily="34" charset="0"/>
                      </a:endParaRPr>
                    </a:p>
                  </a:txBody>
                  <a:tcPr marL="9525" marR="9525" marT="9525" marB="0">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22774"/>
                    </a:solidFill>
                  </a:tcPr>
                </a:tc>
                <a:tc hMerge="1">
                  <a:txBody>
                    <a:bodyPr/>
                    <a:lstStyle/>
                    <a:p>
                      <a:endParaRPr lang="en-US"/>
                    </a:p>
                  </a:txBody>
                  <a:tcPr/>
                </a:tc>
              </a:tr>
              <a:tr h="383804">
                <a:tc>
                  <a:txBody>
                    <a:bodyPr/>
                    <a:lstStyle/>
                    <a:p>
                      <a:pPr algn="l" fontAlgn="t"/>
                      <a:r>
                        <a:rPr lang="en-US" sz="2000" b="0" i="0" u="none" strike="noStrike">
                          <a:solidFill>
                            <a:srgbClr val="000000"/>
                          </a:solidFill>
                          <a:effectLst/>
                          <a:latin typeface="Calibri" panose="020F0502020204030204" pitchFamily="34" charset="0"/>
                        </a:rPr>
                        <a:t> </a:t>
                      </a:r>
                    </a:p>
                  </a:txBody>
                  <a:tcPr marL="9525" marR="9525" marT="9525" marB="0">
                    <a:lnL>
                      <a:noFill/>
                    </a:lnL>
                    <a:lnR w="12700" cap="flat" cmpd="sng" algn="ctr">
                      <a:solidFill>
                        <a:srgbClr val="FF9900"/>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22774"/>
                    </a:solidFill>
                  </a:tcPr>
                </a:tc>
                <a:tc>
                  <a:txBody>
                    <a:bodyPr/>
                    <a:lstStyle/>
                    <a:p>
                      <a:pPr algn="l" fontAlgn="t"/>
                      <a:r>
                        <a:rPr lang="en-US" sz="2000" b="1" i="0" u="none" strike="noStrike">
                          <a:solidFill>
                            <a:srgbClr val="FFFFFF"/>
                          </a:solidFill>
                          <a:effectLst/>
                          <a:latin typeface="Calibri" panose="020F0502020204030204" pitchFamily="34" charset="0"/>
                        </a:rPr>
                        <a:t>Number</a:t>
                      </a:r>
                      <a:endParaRPr lang="en-US" sz="2000" b="1" i="0" u="none" strike="noStrike">
                        <a:solidFill>
                          <a:srgbClr val="000000"/>
                        </a:solidFill>
                        <a:effectLst/>
                        <a:latin typeface="Calibri" panose="020F0502020204030204" pitchFamily="34" charset="0"/>
                      </a:endParaRPr>
                    </a:p>
                  </a:txBody>
                  <a:tcPr marL="9525" marR="9525" marT="9525" marB="0">
                    <a:lnL w="12700" cap="flat" cmpd="sng" algn="ctr">
                      <a:solidFill>
                        <a:srgbClr val="FF9900"/>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00"/>
                      </a:solidFill>
                      <a:prstDash val="solid"/>
                      <a:round/>
                      <a:headEnd type="none" w="med" len="med"/>
                      <a:tailEnd type="none" w="med" len="med"/>
                    </a:lnT>
                    <a:lnB w="12700" cap="flat" cmpd="sng" algn="ctr">
                      <a:solidFill>
                        <a:srgbClr val="F5C040"/>
                      </a:solidFill>
                      <a:prstDash val="solid"/>
                      <a:round/>
                      <a:headEnd type="none" w="med" len="med"/>
                      <a:tailEnd type="none" w="med" len="med"/>
                    </a:lnB>
                    <a:solidFill>
                      <a:srgbClr val="FF9900"/>
                    </a:solidFill>
                  </a:tcPr>
                </a:tc>
                <a:tc>
                  <a:txBody>
                    <a:bodyPr/>
                    <a:lstStyle/>
                    <a:p>
                      <a:pPr algn="l" fontAlgn="t"/>
                      <a:r>
                        <a:rPr lang="en-US" sz="2000" b="1" i="0" u="none" strike="noStrike">
                          <a:solidFill>
                            <a:srgbClr val="FFFFFF"/>
                          </a:solidFill>
                          <a:effectLst/>
                          <a:latin typeface="Calibri" panose="020F0502020204030204" pitchFamily="34" charset="0"/>
                        </a:rPr>
                        <a:t>Percent of Each Group</a:t>
                      </a:r>
                    </a:p>
                  </a:txBody>
                  <a:tcPr marL="9525" marR="9525" marT="9525" marB="0">
                    <a:lnL w="6350" cap="flat" cmpd="sng" algn="ctr">
                      <a:solidFill>
                        <a:srgbClr val="FFFFFF"/>
                      </a:solidFill>
                      <a:prstDash val="solid"/>
                      <a:round/>
                      <a:headEnd type="none" w="med" len="med"/>
                      <a:tailEnd type="none" w="med" len="med"/>
                    </a:lnL>
                    <a:lnR w="12700" cap="flat" cmpd="sng" algn="ctr">
                      <a:solidFill>
                        <a:srgbClr val="FF9900"/>
                      </a:solidFill>
                      <a:prstDash val="solid"/>
                      <a:round/>
                      <a:headEnd type="none" w="med" len="med"/>
                      <a:tailEnd type="none" w="med" len="med"/>
                    </a:lnR>
                    <a:lnT w="12700" cap="flat" cmpd="sng" algn="ctr">
                      <a:solidFill>
                        <a:srgbClr val="FF9900"/>
                      </a:solidFill>
                      <a:prstDash val="solid"/>
                      <a:round/>
                      <a:headEnd type="none" w="med" len="med"/>
                      <a:tailEnd type="none" w="med" len="med"/>
                    </a:lnT>
                    <a:lnB w="12700" cap="flat" cmpd="sng" algn="ctr">
                      <a:solidFill>
                        <a:srgbClr val="F5C040"/>
                      </a:solidFill>
                      <a:prstDash val="solid"/>
                      <a:round/>
                      <a:headEnd type="none" w="med" len="med"/>
                      <a:tailEnd type="none" w="med" len="med"/>
                    </a:lnB>
                    <a:solidFill>
                      <a:srgbClr val="FF9900"/>
                    </a:solidFill>
                  </a:tcPr>
                </a:tc>
                <a:tc>
                  <a:txBody>
                    <a:bodyPr/>
                    <a:lstStyle/>
                    <a:p>
                      <a:pPr algn="l" fontAlgn="t"/>
                      <a:r>
                        <a:rPr lang="en-US" sz="2000" b="1" i="0" u="none" strike="noStrike" dirty="0">
                          <a:solidFill>
                            <a:srgbClr val="FFFFFF"/>
                          </a:solidFill>
                          <a:effectLst/>
                          <a:latin typeface="Calibri" panose="020F0502020204030204" pitchFamily="34" charset="0"/>
                        </a:rPr>
                        <a:t>Number</a:t>
                      </a:r>
                      <a:endParaRPr lang="en-US" sz="2000" b="1" i="0" u="none" strike="noStrike" dirty="0">
                        <a:solidFill>
                          <a:srgbClr val="000000"/>
                        </a:solidFill>
                        <a:effectLst/>
                        <a:latin typeface="Calibri" panose="020F0502020204030204" pitchFamily="34" charset="0"/>
                      </a:endParaRPr>
                    </a:p>
                  </a:txBody>
                  <a:tcPr marL="9525" marR="9525" marT="9525" marB="0">
                    <a:lnL w="12700" cap="flat" cmpd="sng" algn="ctr">
                      <a:solidFill>
                        <a:srgbClr val="FF990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22774"/>
                    </a:solidFill>
                  </a:tcPr>
                </a:tc>
                <a:tc>
                  <a:txBody>
                    <a:bodyPr/>
                    <a:lstStyle/>
                    <a:p>
                      <a:pPr algn="l" fontAlgn="t"/>
                      <a:r>
                        <a:rPr lang="en-US" sz="2000" b="1" i="0" u="none" strike="noStrike" dirty="0">
                          <a:solidFill>
                            <a:srgbClr val="FFFFFF"/>
                          </a:solidFill>
                          <a:effectLst/>
                          <a:latin typeface="Calibri" panose="020F0502020204030204" pitchFamily="34" charset="0"/>
                        </a:rPr>
                        <a:t>Percent of Each Group</a:t>
                      </a:r>
                      <a:endParaRPr lang="en-US" sz="2000" b="1" i="0" u="none" strike="noStrike" dirty="0">
                        <a:solidFill>
                          <a:srgbClr val="000000"/>
                        </a:solidFill>
                        <a:effectLst/>
                        <a:latin typeface="Calibri" panose="020F0502020204030204" pitchFamily="34" charset="0"/>
                      </a:endParaRPr>
                    </a:p>
                  </a:txBody>
                  <a:tcPr marL="9525" marR="9525" marT="9525" marB="0">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22774"/>
                    </a:solidFill>
                  </a:tcPr>
                </a:tc>
              </a:tr>
              <a:tr h="374443">
                <a:tc>
                  <a:txBody>
                    <a:bodyPr/>
                    <a:lstStyle/>
                    <a:p>
                      <a:pPr algn="l" fontAlgn="t"/>
                      <a:r>
                        <a:rPr lang="en-US" sz="2400" b="1" i="0" u="none" strike="noStrike" dirty="0">
                          <a:solidFill>
                            <a:srgbClr val="231F20"/>
                          </a:solidFill>
                          <a:effectLst/>
                          <a:latin typeface="Calibri" panose="020F0502020204030204" pitchFamily="34" charset="0"/>
                        </a:rPr>
                        <a:t>Number of Individuals</a:t>
                      </a:r>
                      <a:endParaRPr lang="en-US" sz="2400" b="1" i="0" u="none" strike="noStrike" dirty="0">
                        <a:solidFill>
                          <a:srgbClr val="000000"/>
                        </a:solidFill>
                        <a:effectLst/>
                        <a:latin typeface="Calibri" panose="020F0502020204030204" pitchFamily="34" charset="0"/>
                      </a:endParaRPr>
                    </a:p>
                  </a:txBody>
                  <a:tcPr marL="9525" marR="9525" marT="9525" marB="0">
                    <a:lnL>
                      <a:noFill/>
                    </a:lnL>
                    <a:lnR w="12700" cap="flat" cmpd="sng" algn="ctr">
                      <a:solidFill>
                        <a:srgbClr val="FF9900"/>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E6F0FE"/>
                    </a:solidFill>
                  </a:tcPr>
                </a:tc>
                <a:tc>
                  <a:txBody>
                    <a:bodyPr/>
                    <a:lstStyle/>
                    <a:p>
                      <a:pPr algn="r" fontAlgn="t"/>
                      <a:r>
                        <a:rPr lang="en-US" sz="2400" b="1" i="0" u="none" strike="noStrike" dirty="0">
                          <a:solidFill>
                            <a:srgbClr val="231F20"/>
                          </a:solidFill>
                          <a:effectLst/>
                          <a:latin typeface="Calibri" panose="020F0502020204030204" pitchFamily="34" charset="0"/>
                        </a:rPr>
                        <a:t>3,392</a:t>
                      </a:r>
                    </a:p>
                  </a:txBody>
                  <a:tcPr marL="9525" marR="9525" marT="9525" marB="0">
                    <a:lnL w="12700" cap="flat" cmpd="sng" algn="ctr">
                      <a:solidFill>
                        <a:srgbClr val="FF9900"/>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5C040"/>
                      </a:solidFill>
                      <a:prstDash val="solid"/>
                      <a:round/>
                      <a:headEnd type="none" w="med" len="med"/>
                      <a:tailEnd type="none" w="med" len="med"/>
                    </a:lnT>
                    <a:lnB>
                      <a:noFill/>
                    </a:lnB>
                    <a:solidFill>
                      <a:srgbClr val="E6F0FE"/>
                    </a:solidFill>
                  </a:tcPr>
                </a:tc>
                <a:tc>
                  <a:txBody>
                    <a:bodyPr/>
                    <a:lstStyle/>
                    <a:p>
                      <a:pPr algn="r" fontAlgn="t"/>
                      <a:r>
                        <a:rPr lang="en-US" sz="2400" b="1" i="0" u="none" strike="noStrike" dirty="0" smtClean="0">
                          <a:solidFill>
                            <a:srgbClr val="231F20"/>
                          </a:solidFill>
                          <a:effectLst/>
                          <a:latin typeface="Calibri" panose="020F0502020204030204" pitchFamily="34" charset="0"/>
                        </a:rPr>
                        <a:t>NA</a:t>
                      </a:r>
                      <a:endParaRPr lang="en-US" sz="2400" b="1" i="0" u="none" strike="noStrike" dirty="0">
                        <a:solidFill>
                          <a:srgbClr val="231F20"/>
                        </a:solidFill>
                        <a:effectLst/>
                        <a:latin typeface="Calibri" panose="020F0502020204030204" pitchFamily="34" charset="0"/>
                      </a:endParaRPr>
                    </a:p>
                  </a:txBody>
                  <a:tcPr marL="9525" marR="9525" marT="9525" marB="0">
                    <a:lnL w="6350" cap="flat" cmpd="sng" algn="ctr">
                      <a:solidFill>
                        <a:srgbClr val="FFFFFF"/>
                      </a:solidFill>
                      <a:prstDash val="solid"/>
                      <a:round/>
                      <a:headEnd type="none" w="med" len="med"/>
                      <a:tailEnd type="none" w="med" len="med"/>
                    </a:lnL>
                    <a:lnR w="12700" cap="flat" cmpd="sng" algn="ctr">
                      <a:solidFill>
                        <a:srgbClr val="FF9900"/>
                      </a:solidFill>
                      <a:prstDash val="solid"/>
                      <a:round/>
                      <a:headEnd type="none" w="med" len="med"/>
                      <a:tailEnd type="none" w="med" len="med"/>
                    </a:lnR>
                    <a:lnT w="12700" cap="flat" cmpd="sng" algn="ctr">
                      <a:solidFill>
                        <a:srgbClr val="F5C040"/>
                      </a:solidFill>
                      <a:prstDash val="solid"/>
                      <a:round/>
                      <a:headEnd type="none" w="med" len="med"/>
                      <a:tailEnd type="none" w="med" len="med"/>
                    </a:lnT>
                    <a:lnB>
                      <a:noFill/>
                    </a:lnB>
                    <a:solidFill>
                      <a:srgbClr val="E6F0FE"/>
                    </a:solidFill>
                  </a:tcPr>
                </a:tc>
                <a:tc>
                  <a:txBody>
                    <a:bodyPr/>
                    <a:lstStyle/>
                    <a:p>
                      <a:pPr algn="r" fontAlgn="t"/>
                      <a:r>
                        <a:rPr lang="en-US" sz="2400" b="1" i="0" u="none" strike="noStrike" dirty="0">
                          <a:solidFill>
                            <a:srgbClr val="231F20"/>
                          </a:solidFill>
                          <a:effectLst/>
                          <a:latin typeface="Calibri" panose="020F0502020204030204" pitchFamily="34" charset="0"/>
                        </a:rPr>
                        <a:t>8,827</a:t>
                      </a:r>
                    </a:p>
                  </a:txBody>
                  <a:tcPr marL="9525" marR="9525" marT="9525" marB="0">
                    <a:lnL w="12700" cap="flat" cmpd="sng" algn="ctr">
                      <a:solidFill>
                        <a:srgbClr val="FF990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E6F0FE"/>
                    </a:solidFill>
                  </a:tcPr>
                </a:tc>
                <a:tc>
                  <a:txBody>
                    <a:bodyPr/>
                    <a:lstStyle/>
                    <a:p>
                      <a:pPr algn="r" fontAlgn="t"/>
                      <a:r>
                        <a:rPr lang="en-US" sz="2400" b="1" i="0" u="none" strike="noStrike" dirty="0">
                          <a:solidFill>
                            <a:srgbClr val="231F20"/>
                          </a:solidFill>
                          <a:effectLst/>
                          <a:latin typeface="Calibri" panose="020F0502020204030204" pitchFamily="34" charset="0"/>
                        </a:rPr>
                        <a:t>N/A</a:t>
                      </a:r>
                      <a:endParaRPr lang="en-US" sz="2400" b="1" i="0" u="none" strike="noStrike" dirty="0">
                        <a:solidFill>
                          <a:srgbClr val="000000"/>
                        </a:solidFill>
                        <a:effectLst/>
                        <a:latin typeface="Calibri" panose="020F0502020204030204" pitchFamily="34" charset="0"/>
                      </a:endParaRPr>
                    </a:p>
                  </a:txBody>
                  <a:tcPr marL="9525" marR="9525" marT="9525" marB="0">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a:noFill/>
                    </a:lnB>
                    <a:solidFill>
                      <a:srgbClr val="E6F0FE"/>
                    </a:solidFill>
                  </a:tcPr>
                </a:tc>
              </a:tr>
              <a:tr h="187222">
                <a:tc>
                  <a:txBody>
                    <a:bodyPr/>
                    <a:lstStyle/>
                    <a:p>
                      <a:pPr algn="l" fontAlgn="t"/>
                      <a:r>
                        <a:rPr lang="en-US" sz="2000" b="1" i="0" u="none" strike="noStrike">
                          <a:solidFill>
                            <a:srgbClr val="FFFFFF"/>
                          </a:solidFill>
                          <a:effectLst/>
                          <a:latin typeface="Calibri" panose="020F0502020204030204" pitchFamily="34" charset="0"/>
                        </a:rPr>
                        <a:t>Sex</a:t>
                      </a:r>
                      <a:endParaRPr lang="en-US" sz="2000" b="1" i="0" u="none" strike="noStrike">
                        <a:solidFill>
                          <a:srgbClr val="000000"/>
                        </a:solidFill>
                        <a:effectLst/>
                        <a:latin typeface="Calibri" panose="020F0502020204030204" pitchFamily="34" charset="0"/>
                      </a:endParaRPr>
                    </a:p>
                  </a:txBody>
                  <a:tcPr marL="9525" marR="9525" marT="9525" marB="0">
                    <a:lnL>
                      <a:noFill/>
                    </a:lnL>
                    <a:lnR w="12700" cap="flat" cmpd="sng" algn="ctr">
                      <a:solidFill>
                        <a:srgbClr val="FF9900"/>
                      </a:solidFill>
                      <a:prstDash val="solid"/>
                      <a:round/>
                      <a:headEnd type="none" w="med" len="med"/>
                      <a:tailEnd type="none" w="med" len="med"/>
                    </a:lnR>
                    <a:lnT>
                      <a:noFill/>
                    </a:lnT>
                    <a:lnB>
                      <a:noFill/>
                    </a:lnB>
                    <a:solidFill>
                      <a:srgbClr val="422774"/>
                    </a:solidFill>
                  </a:tcPr>
                </a:tc>
                <a:tc>
                  <a:txBody>
                    <a:bodyPr/>
                    <a:lstStyle/>
                    <a:p>
                      <a:pPr algn="l" fontAlgn="t"/>
                      <a:r>
                        <a:rPr lang="en-US" sz="2000" b="1" i="0" u="none" strike="noStrike" dirty="0">
                          <a:solidFill>
                            <a:srgbClr val="000000"/>
                          </a:solidFill>
                          <a:effectLst/>
                          <a:latin typeface="Calibri" panose="020F0502020204030204" pitchFamily="34" charset="0"/>
                        </a:rPr>
                        <a:t> </a:t>
                      </a:r>
                    </a:p>
                  </a:txBody>
                  <a:tcPr marL="9525" marR="9525" marT="9525" marB="0">
                    <a:lnL w="12700" cap="flat" cmpd="sng" algn="ctr">
                      <a:solidFill>
                        <a:srgbClr val="FF9900"/>
                      </a:solidFill>
                      <a:prstDash val="solid"/>
                      <a:round/>
                      <a:headEnd type="none" w="med" len="med"/>
                      <a:tailEnd type="none" w="med" len="med"/>
                    </a:lnL>
                    <a:lnR>
                      <a:noFill/>
                    </a:lnR>
                    <a:lnT>
                      <a:noFill/>
                    </a:lnT>
                    <a:lnB>
                      <a:noFill/>
                    </a:lnB>
                    <a:solidFill>
                      <a:srgbClr val="422774"/>
                    </a:solidFill>
                  </a:tcPr>
                </a:tc>
                <a:tc>
                  <a:txBody>
                    <a:bodyPr/>
                    <a:lstStyle/>
                    <a:p>
                      <a:pPr algn="l" fontAlgn="t"/>
                      <a:r>
                        <a:rPr lang="en-US" sz="2000" b="1" i="0" u="none" strike="noStrike" dirty="0">
                          <a:solidFill>
                            <a:srgbClr val="000000"/>
                          </a:solidFill>
                          <a:effectLst/>
                          <a:latin typeface="Calibri" panose="020F0502020204030204" pitchFamily="34" charset="0"/>
                        </a:rPr>
                        <a:t> </a:t>
                      </a:r>
                    </a:p>
                  </a:txBody>
                  <a:tcPr marL="9525" marR="9525" marT="9525" marB="0">
                    <a:lnL>
                      <a:noFill/>
                    </a:lnL>
                    <a:lnR w="12700" cap="flat" cmpd="sng" algn="ctr">
                      <a:solidFill>
                        <a:srgbClr val="FF9900"/>
                      </a:solidFill>
                      <a:prstDash val="solid"/>
                      <a:round/>
                      <a:headEnd type="none" w="med" len="med"/>
                      <a:tailEnd type="none" w="med" len="med"/>
                    </a:lnR>
                    <a:lnT>
                      <a:noFill/>
                    </a:lnT>
                    <a:lnB>
                      <a:noFill/>
                    </a:lnB>
                    <a:solidFill>
                      <a:srgbClr val="422774"/>
                    </a:solidFill>
                  </a:tcPr>
                </a:tc>
                <a:tc>
                  <a:txBody>
                    <a:bodyPr/>
                    <a:lstStyle/>
                    <a:p>
                      <a:pPr algn="l" fontAlgn="t"/>
                      <a:r>
                        <a:rPr lang="en-US" sz="2000" b="1" i="0" u="none" strike="noStrike" dirty="0">
                          <a:solidFill>
                            <a:srgbClr val="000000"/>
                          </a:solidFill>
                          <a:effectLst/>
                          <a:latin typeface="Calibri" panose="020F0502020204030204" pitchFamily="34" charset="0"/>
                        </a:rPr>
                        <a:t> </a:t>
                      </a:r>
                    </a:p>
                  </a:txBody>
                  <a:tcPr marL="9525" marR="9525" marT="9525" marB="0">
                    <a:lnL w="12700" cap="flat" cmpd="sng" algn="ctr">
                      <a:solidFill>
                        <a:srgbClr val="FF9900"/>
                      </a:solidFill>
                      <a:prstDash val="solid"/>
                      <a:round/>
                      <a:headEnd type="none" w="med" len="med"/>
                      <a:tailEnd type="none" w="med" len="med"/>
                    </a:lnL>
                    <a:lnR>
                      <a:noFill/>
                    </a:lnR>
                    <a:lnT>
                      <a:noFill/>
                    </a:lnT>
                    <a:lnB>
                      <a:noFill/>
                    </a:lnB>
                    <a:solidFill>
                      <a:srgbClr val="422774"/>
                    </a:solidFill>
                  </a:tcPr>
                </a:tc>
                <a:tc>
                  <a:txBody>
                    <a:bodyPr/>
                    <a:lstStyle/>
                    <a:p>
                      <a:pPr algn="l" fontAlgn="t"/>
                      <a:r>
                        <a:rPr lang="en-US" sz="2000" b="1" i="0" u="none" strike="noStrike" dirty="0">
                          <a:solidFill>
                            <a:srgbClr val="000000"/>
                          </a:solidFill>
                          <a:effectLst/>
                          <a:latin typeface="Calibri" panose="020F0502020204030204" pitchFamily="34" charset="0"/>
                        </a:rPr>
                        <a:t> </a:t>
                      </a:r>
                    </a:p>
                  </a:txBody>
                  <a:tcPr marL="9525" marR="9525" marT="9525" marB="0">
                    <a:lnL>
                      <a:noFill/>
                    </a:lnL>
                    <a:lnR>
                      <a:noFill/>
                    </a:lnR>
                    <a:lnT>
                      <a:noFill/>
                    </a:lnT>
                    <a:lnB>
                      <a:noFill/>
                    </a:lnB>
                    <a:solidFill>
                      <a:srgbClr val="422774"/>
                    </a:solidFill>
                  </a:tcPr>
                </a:tc>
              </a:tr>
              <a:tr h="187222">
                <a:tc>
                  <a:txBody>
                    <a:bodyPr/>
                    <a:lstStyle/>
                    <a:p>
                      <a:pPr algn="l" fontAlgn="t"/>
                      <a:r>
                        <a:rPr lang="en-US" sz="2000" b="1" i="0" u="none" strike="noStrike">
                          <a:solidFill>
                            <a:srgbClr val="231F20"/>
                          </a:solidFill>
                          <a:effectLst/>
                          <a:latin typeface="Calibri" panose="020F0502020204030204" pitchFamily="34" charset="0"/>
                        </a:rPr>
                        <a:t>Male</a:t>
                      </a:r>
                      <a:endParaRPr lang="en-US" sz="2000" b="1" i="0" u="none" strike="noStrike">
                        <a:solidFill>
                          <a:srgbClr val="000000"/>
                        </a:solidFill>
                        <a:effectLst/>
                        <a:latin typeface="Calibri" panose="020F0502020204030204" pitchFamily="34" charset="0"/>
                      </a:endParaRPr>
                    </a:p>
                  </a:txBody>
                  <a:tcPr marL="9525" marR="9525" marT="9525" marB="0">
                    <a:lnL>
                      <a:noFill/>
                    </a:lnL>
                    <a:lnR w="12700" cap="flat" cmpd="sng" algn="ctr">
                      <a:solidFill>
                        <a:srgbClr val="FF9900"/>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a:solidFill>
                            <a:srgbClr val="231F20"/>
                          </a:solidFill>
                          <a:effectLst/>
                          <a:latin typeface="Calibri" panose="020F0502020204030204" pitchFamily="34" charset="0"/>
                        </a:rPr>
                        <a:t>2,526</a:t>
                      </a:r>
                    </a:p>
                  </a:txBody>
                  <a:tcPr marL="9525" marR="9525" marT="9525" marB="0">
                    <a:lnL w="12700" cap="flat" cmpd="sng" algn="ctr">
                      <a:solidFill>
                        <a:srgbClr val="FF9900"/>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FF9900"/>
                          </a:solidFill>
                          <a:effectLst/>
                          <a:latin typeface="Calibri" panose="020F0502020204030204" pitchFamily="34" charset="0"/>
                        </a:rPr>
                        <a:t>74.5</a:t>
                      </a:r>
                    </a:p>
                  </a:txBody>
                  <a:tcPr marL="9525" marR="9525" marT="9525" marB="0">
                    <a:lnL w="6350" cap="flat" cmpd="sng" algn="ctr">
                      <a:solidFill>
                        <a:srgbClr val="FFFFFF"/>
                      </a:solidFill>
                      <a:prstDash val="solid"/>
                      <a:round/>
                      <a:headEnd type="none" w="med" len="med"/>
                      <a:tailEnd type="none" w="med" len="med"/>
                    </a:lnL>
                    <a:lnR w="12700" cap="flat" cmpd="sng" algn="ctr">
                      <a:solidFill>
                        <a:srgbClr val="FF9900"/>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6,607</a:t>
                      </a:r>
                    </a:p>
                  </a:txBody>
                  <a:tcPr marL="9525" marR="9525" marT="9525" marB="0">
                    <a:lnL w="12700" cap="flat" cmpd="sng" algn="ctr">
                      <a:solidFill>
                        <a:srgbClr val="FF9900"/>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74.8</a:t>
                      </a:r>
                    </a:p>
                  </a:txBody>
                  <a:tcPr marL="9525" marR="9525" marT="9525" marB="0">
                    <a:lnL w="6350" cap="flat" cmpd="sng" algn="ctr">
                      <a:solidFill>
                        <a:srgbClr val="FFFFFF"/>
                      </a:solidFill>
                      <a:prstDash val="solid"/>
                      <a:round/>
                      <a:headEnd type="none" w="med" len="med"/>
                      <a:tailEnd type="none" w="med" len="med"/>
                    </a:lnL>
                    <a:lnR>
                      <a:noFill/>
                    </a:lnR>
                    <a:lnT>
                      <a:noFill/>
                    </a:lnT>
                    <a:lnB w="6350" cap="flat" cmpd="sng" algn="ctr">
                      <a:solidFill>
                        <a:srgbClr val="FFFFFF"/>
                      </a:solidFill>
                      <a:prstDash val="solid"/>
                      <a:round/>
                      <a:headEnd type="none" w="med" len="med"/>
                      <a:tailEnd type="none" w="med" len="med"/>
                    </a:lnB>
                    <a:solidFill>
                      <a:srgbClr val="E6F0FE"/>
                    </a:solidFill>
                  </a:tcPr>
                </a:tc>
              </a:tr>
              <a:tr h="187222">
                <a:tc>
                  <a:txBody>
                    <a:bodyPr/>
                    <a:lstStyle/>
                    <a:p>
                      <a:pPr algn="l" fontAlgn="t"/>
                      <a:r>
                        <a:rPr lang="en-US" sz="2000" b="1" i="0" u="none" strike="noStrike">
                          <a:solidFill>
                            <a:srgbClr val="231F20"/>
                          </a:solidFill>
                          <a:effectLst/>
                          <a:latin typeface="Calibri" panose="020F0502020204030204" pitchFamily="34" charset="0"/>
                        </a:rPr>
                        <a:t>Female</a:t>
                      </a:r>
                      <a:endParaRPr lang="en-US" sz="2000" b="1" i="0" u="none" strike="noStrike">
                        <a:solidFill>
                          <a:srgbClr val="000000"/>
                        </a:solidFill>
                        <a:effectLst/>
                        <a:latin typeface="Calibri" panose="020F0502020204030204" pitchFamily="34" charset="0"/>
                      </a:endParaRPr>
                    </a:p>
                  </a:txBody>
                  <a:tcPr marL="9525" marR="9525" marT="9525" marB="0">
                    <a:lnL>
                      <a:noFill/>
                    </a:lnL>
                    <a:lnR w="12700" cap="flat" cmpd="sng" algn="ctr">
                      <a:solidFill>
                        <a:srgbClr val="FF9900"/>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E6F0FE"/>
                    </a:solidFill>
                  </a:tcPr>
                </a:tc>
                <a:tc>
                  <a:txBody>
                    <a:bodyPr/>
                    <a:lstStyle/>
                    <a:p>
                      <a:pPr algn="r" fontAlgn="t"/>
                      <a:r>
                        <a:rPr lang="en-US" sz="2000" b="0" i="0" u="none" strike="noStrike">
                          <a:solidFill>
                            <a:srgbClr val="231F20"/>
                          </a:solidFill>
                          <a:effectLst/>
                          <a:latin typeface="Calibri" panose="020F0502020204030204" pitchFamily="34" charset="0"/>
                        </a:rPr>
                        <a:t>866</a:t>
                      </a:r>
                    </a:p>
                  </a:txBody>
                  <a:tcPr marL="9525" marR="9525" marT="9525" marB="0">
                    <a:lnL w="12700" cap="flat" cmpd="sng" algn="ctr">
                      <a:solidFill>
                        <a:srgbClr val="FF990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25.5</a:t>
                      </a:r>
                    </a:p>
                  </a:txBody>
                  <a:tcPr marL="9525" marR="9525" marT="9525" marB="0">
                    <a:lnL w="6350" cap="flat" cmpd="sng" algn="ctr">
                      <a:solidFill>
                        <a:srgbClr val="FFFFFF"/>
                      </a:solidFill>
                      <a:prstDash val="solid"/>
                      <a:round/>
                      <a:headEnd type="none" w="med" len="med"/>
                      <a:tailEnd type="none" w="med" len="med"/>
                    </a:lnL>
                    <a:lnR w="12700" cap="flat" cmpd="sng" algn="ctr">
                      <a:solidFill>
                        <a:srgbClr val="FF9900"/>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2,220</a:t>
                      </a:r>
                    </a:p>
                  </a:txBody>
                  <a:tcPr marL="9525" marR="9525" marT="9525" marB="0">
                    <a:lnL w="12700" cap="flat" cmpd="sng" algn="ctr">
                      <a:solidFill>
                        <a:srgbClr val="FF990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25.2</a:t>
                      </a:r>
                    </a:p>
                  </a:txBody>
                  <a:tcPr marL="9525" marR="9525" marT="9525" marB="0">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a:noFill/>
                    </a:lnB>
                    <a:solidFill>
                      <a:srgbClr val="E6F0FE"/>
                    </a:solidFill>
                  </a:tcPr>
                </a:tc>
              </a:tr>
              <a:tr h="187222">
                <a:tc>
                  <a:txBody>
                    <a:bodyPr/>
                    <a:lstStyle/>
                    <a:p>
                      <a:pPr algn="l" fontAlgn="t"/>
                      <a:r>
                        <a:rPr lang="en-US" sz="2000" b="1" i="0" u="none" strike="noStrike">
                          <a:solidFill>
                            <a:srgbClr val="FFFFFF"/>
                          </a:solidFill>
                          <a:effectLst/>
                          <a:latin typeface="Calibri" panose="020F0502020204030204" pitchFamily="34" charset="0"/>
                        </a:rPr>
                        <a:t>Race/Ethnicity</a:t>
                      </a:r>
                      <a:endParaRPr lang="en-US" sz="2000" b="1" i="0" u="none" strike="noStrike">
                        <a:solidFill>
                          <a:srgbClr val="000000"/>
                        </a:solidFill>
                        <a:effectLst/>
                        <a:latin typeface="Calibri" panose="020F0502020204030204" pitchFamily="34" charset="0"/>
                      </a:endParaRPr>
                    </a:p>
                  </a:txBody>
                  <a:tcPr marL="9525" marR="9525" marT="9525" marB="0">
                    <a:lnL>
                      <a:noFill/>
                    </a:lnL>
                    <a:lnR w="12700" cap="flat" cmpd="sng" algn="ctr">
                      <a:solidFill>
                        <a:srgbClr val="FF9900"/>
                      </a:solidFill>
                      <a:prstDash val="solid"/>
                      <a:round/>
                      <a:headEnd type="none" w="med" len="med"/>
                      <a:tailEnd type="none" w="med" len="med"/>
                    </a:lnR>
                    <a:lnT>
                      <a:noFill/>
                    </a:lnT>
                    <a:lnB>
                      <a:noFill/>
                    </a:lnB>
                    <a:solidFill>
                      <a:srgbClr val="422774"/>
                    </a:solidFill>
                  </a:tcPr>
                </a:tc>
                <a:tc>
                  <a:txBody>
                    <a:bodyPr/>
                    <a:lstStyle/>
                    <a:p>
                      <a:pPr algn="l" fontAlgn="t"/>
                      <a:r>
                        <a:rPr lang="en-US" sz="2000" b="1" i="0" u="none" strike="noStrike">
                          <a:solidFill>
                            <a:srgbClr val="000000"/>
                          </a:solidFill>
                          <a:effectLst/>
                          <a:latin typeface="Calibri" panose="020F0502020204030204" pitchFamily="34" charset="0"/>
                        </a:rPr>
                        <a:t> </a:t>
                      </a:r>
                    </a:p>
                  </a:txBody>
                  <a:tcPr marL="9525" marR="9525" marT="9525" marB="0">
                    <a:lnL w="12700" cap="flat" cmpd="sng" algn="ctr">
                      <a:solidFill>
                        <a:srgbClr val="FF9900"/>
                      </a:solidFill>
                      <a:prstDash val="solid"/>
                      <a:round/>
                      <a:headEnd type="none" w="med" len="med"/>
                      <a:tailEnd type="none" w="med" len="med"/>
                    </a:lnL>
                    <a:lnR>
                      <a:noFill/>
                    </a:lnR>
                    <a:lnT>
                      <a:noFill/>
                    </a:lnT>
                    <a:lnB>
                      <a:noFill/>
                    </a:lnB>
                    <a:solidFill>
                      <a:srgbClr val="422774"/>
                    </a:solidFill>
                  </a:tcPr>
                </a:tc>
                <a:tc>
                  <a:txBody>
                    <a:bodyPr/>
                    <a:lstStyle/>
                    <a:p>
                      <a:pPr algn="l" fontAlgn="t"/>
                      <a:r>
                        <a:rPr lang="en-US" sz="2000" b="1" i="0" u="none" strike="noStrike">
                          <a:solidFill>
                            <a:srgbClr val="000000"/>
                          </a:solidFill>
                          <a:effectLst/>
                          <a:latin typeface="Calibri" panose="020F0502020204030204" pitchFamily="34" charset="0"/>
                        </a:rPr>
                        <a:t> </a:t>
                      </a:r>
                    </a:p>
                  </a:txBody>
                  <a:tcPr marL="9525" marR="9525" marT="9525" marB="0">
                    <a:lnL>
                      <a:noFill/>
                    </a:lnL>
                    <a:lnR w="12700" cap="flat" cmpd="sng" algn="ctr">
                      <a:solidFill>
                        <a:srgbClr val="FF9900"/>
                      </a:solidFill>
                      <a:prstDash val="solid"/>
                      <a:round/>
                      <a:headEnd type="none" w="med" len="med"/>
                      <a:tailEnd type="none" w="med" len="med"/>
                    </a:lnR>
                    <a:lnT>
                      <a:noFill/>
                    </a:lnT>
                    <a:lnB>
                      <a:noFill/>
                    </a:lnB>
                    <a:solidFill>
                      <a:srgbClr val="422774"/>
                    </a:solidFill>
                  </a:tcPr>
                </a:tc>
                <a:tc>
                  <a:txBody>
                    <a:bodyPr/>
                    <a:lstStyle/>
                    <a:p>
                      <a:pPr algn="l" fontAlgn="t"/>
                      <a:r>
                        <a:rPr lang="en-US" sz="2000" b="1" i="0" u="none" strike="noStrike" dirty="0">
                          <a:solidFill>
                            <a:srgbClr val="000000"/>
                          </a:solidFill>
                          <a:effectLst/>
                          <a:latin typeface="Calibri" panose="020F0502020204030204" pitchFamily="34" charset="0"/>
                        </a:rPr>
                        <a:t> </a:t>
                      </a:r>
                    </a:p>
                  </a:txBody>
                  <a:tcPr marL="9525" marR="9525" marT="9525" marB="0">
                    <a:lnL w="12700" cap="flat" cmpd="sng" algn="ctr">
                      <a:solidFill>
                        <a:srgbClr val="FF9900"/>
                      </a:solidFill>
                      <a:prstDash val="solid"/>
                      <a:round/>
                      <a:headEnd type="none" w="med" len="med"/>
                      <a:tailEnd type="none" w="med" len="med"/>
                    </a:lnL>
                    <a:lnR>
                      <a:noFill/>
                    </a:lnR>
                    <a:lnT>
                      <a:noFill/>
                    </a:lnT>
                    <a:lnB>
                      <a:noFill/>
                    </a:lnB>
                    <a:solidFill>
                      <a:srgbClr val="422774"/>
                    </a:solidFill>
                  </a:tcPr>
                </a:tc>
                <a:tc>
                  <a:txBody>
                    <a:bodyPr/>
                    <a:lstStyle/>
                    <a:p>
                      <a:pPr algn="l" fontAlgn="t"/>
                      <a:r>
                        <a:rPr lang="en-US" sz="2000" b="1" i="0" u="none" strike="noStrike" dirty="0">
                          <a:solidFill>
                            <a:srgbClr val="000000"/>
                          </a:solidFill>
                          <a:effectLst/>
                          <a:latin typeface="Calibri" panose="020F0502020204030204" pitchFamily="34" charset="0"/>
                        </a:rPr>
                        <a:t> </a:t>
                      </a:r>
                    </a:p>
                  </a:txBody>
                  <a:tcPr marL="9525" marR="9525" marT="9525" marB="0">
                    <a:lnL>
                      <a:noFill/>
                    </a:lnL>
                    <a:lnR>
                      <a:noFill/>
                    </a:lnR>
                    <a:lnT>
                      <a:noFill/>
                    </a:lnT>
                    <a:lnB>
                      <a:noFill/>
                    </a:lnB>
                    <a:solidFill>
                      <a:srgbClr val="422774"/>
                    </a:solidFill>
                  </a:tcPr>
                </a:tc>
              </a:tr>
              <a:tr h="374443">
                <a:tc>
                  <a:txBody>
                    <a:bodyPr/>
                    <a:lstStyle/>
                    <a:p>
                      <a:pPr algn="l" fontAlgn="t"/>
                      <a:r>
                        <a:rPr lang="en-US" sz="2000" b="1" i="0" u="none" strike="noStrike" dirty="0">
                          <a:solidFill>
                            <a:srgbClr val="231F20"/>
                          </a:solidFill>
                          <a:effectLst/>
                          <a:latin typeface="Calibri" panose="020F0502020204030204" pitchFamily="34" charset="0"/>
                        </a:rPr>
                        <a:t>White,</a:t>
                      </a:r>
                      <a:br>
                        <a:rPr lang="en-US" sz="2000" b="1" i="0" u="none" strike="noStrike" dirty="0">
                          <a:solidFill>
                            <a:srgbClr val="231F20"/>
                          </a:solidFill>
                          <a:effectLst/>
                          <a:latin typeface="Calibri" panose="020F0502020204030204" pitchFamily="34" charset="0"/>
                        </a:rPr>
                      </a:br>
                      <a:r>
                        <a:rPr lang="en-US" sz="2000" b="1" i="0" u="none" strike="noStrike" dirty="0">
                          <a:solidFill>
                            <a:srgbClr val="231F20"/>
                          </a:solidFill>
                          <a:effectLst/>
                          <a:latin typeface="Calibri" panose="020F0502020204030204" pitchFamily="34" charset="0"/>
                        </a:rPr>
                        <a:t>Non-Hispanic</a:t>
                      </a:r>
                      <a:endParaRPr lang="en-US" sz="2000" b="0" i="0" u="none" strike="noStrike" dirty="0">
                        <a:solidFill>
                          <a:srgbClr val="000000"/>
                        </a:solidFill>
                        <a:effectLst/>
                        <a:latin typeface="Calibri" panose="020F0502020204030204" pitchFamily="34" charset="0"/>
                      </a:endParaRPr>
                    </a:p>
                  </a:txBody>
                  <a:tcPr marL="9525" marR="9525" marT="9525" marB="0">
                    <a:lnL>
                      <a:noFill/>
                    </a:lnL>
                    <a:lnR w="12700" cap="flat" cmpd="sng" algn="ctr">
                      <a:solidFill>
                        <a:srgbClr val="FF9900"/>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987</a:t>
                      </a:r>
                    </a:p>
                  </a:txBody>
                  <a:tcPr marL="9525" marR="9525" marT="9525" marB="0">
                    <a:lnL w="12700" cap="flat" cmpd="sng" algn="ctr">
                      <a:solidFill>
                        <a:srgbClr val="FF9900"/>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29.1</a:t>
                      </a:r>
                    </a:p>
                  </a:txBody>
                  <a:tcPr marL="9525" marR="9525" marT="9525" marB="0">
                    <a:lnL w="6350" cap="flat" cmpd="sng" algn="ctr">
                      <a:solidFill>
                        <a:srgbClr val="FFFFFF"/>
                      </a:solidFill>
                      <a:prstDash val="solid"/>
                      <a:round/>
                      <a:headEnd type="none" w="med" len="med"/>
                      <a:tailEnd type="none" w="med" len="med"/>
                    </a:lnL>
                    <a:lnR w="12700" cap="flat" cmpd="sng" algn="ctr">
                      <a:solidFill>
                        <a:srgbClr val="FF9900"/>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2,532</a:t>
                      </a:r>
                    </a:p>
                  </a:txBody>
                  <a:tcPr marL="9525" marR="9525" marT="9525" marB="0">
                    <a:lnL w="12700" cap="flat" cmpd="sng" algn="ctr">
                      <a:solidFill>
                        <a:srgbClr val="FF9900"/>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28.6</a:t>
                      </a:r>
                    </a:p>
                  </a:txBody>
                  <a:tcPr marL="9525" marR="9525" marT="9525" marB="0">
                    <a:lnL w="6350" cap="flat" cmpd="sng" algn="ctr">
                      <a:solidFill>
                        <a:srgbClr val="FFFFFF"/>
                      </a:solidFill>
                      <a:prstDash val="solid"/>
                      <a:round/>
                      <a:headEnd type="none" w="med" len="med"/>
                      <a:tailEnd type="none" w="med" len="med"/>
                    </a:lnL>
                    <a:lnR>
                      <a:noFill/>
                    </a:lnR>
                    <a:lnT>
                      <a:noFill/>
                    </a:lnT>
                    <a:lnB w="6350" cap="flat" cmpd="sng" algn="ctr">
                      <a:solidFill>
                        <a:srgbClr val="FFFFFF"/>
                      </a:solidFill>
                      <a:prstDash val="solid"/>
                      <a:round/>
                      <a:headEnd type="none" w="med" len="med"/>
                      <a:tailEnd type="none" w="med" len="med"/>
                    </a:lnB>
                    <a:solidFill>
                      <a:srgbClr val="E6F0FE"/>
                    </a:solidFill>
                  </a:tcPr>
                </a:tc>
              </a:tr>
              <a:tr h="374443">
                <a:tc>
                  <a:txBody>
                    <a:bodyPr/>
                    <a:lstStyle/>
                    <a:p>
                      <a:pPr algn="l" fontAlgn="t"/>
                      <a:r>
                        <a:rPr lang="en-US" sz="2000" b="1" i="0" u="none" strike="noStrike" dirty="0">
                          <a:solidFill>
                            <a:srgbClr val="231F20"/>
                          </a:solidFill>
                          <a:effectLst/>
                          <a:latin typeface="Calibri" panose="020F0502020204030204" pitchFamily="34" charset="0"/>
                        </a:rPr>
                        <a:t>Black,</a:t>
                      </a:r>
                      <a:br>
                        <a:rPr lang="en-US" sz="2000" b="1" i="0" u="none" strike="noStrike" dirty="0">
                          <a:solidFill>
                            <a:srgbClr val="231F20"/>
                          </a:solidFill>
                          <a:effectLst/>
                          <a:latin typeface="Calibri" panose="020F0502020204030204" pitchFamily="34" charset="0"/>
                        </a:rPr>
                      </a:br>
                      <a:r>
                        <a:rPr lang="en-US" sz="2000" b="1" i="0" u="none" strike="noStrike" dirty="0">
                          <a:solidFill>
                            <a:srgbClr val="231F20"/>
                          </a:solidFill>
                          <a:effectLst/>
                          <a:latin typeface="Calibri" panose="020F0502020204030204" pitchFamily="34" charset="0"/>
                        </a:rPr>
                        <a:t>Non-Hispanic</a:t>
                      </a:r>
                      <a:endParaRPr lang="en-US" sz="2000" b="0" i="0" u="none" strike="noStrike" dirty="0">
                        <a:solidFill>
                          <a:srgbClr val="000000"/>
                        </a:solidFill>
                        <a:effectLst/>
                        <a:latin typeface="Calibri" panose="020F0502020204030204" pitchFamily="34" charset="0"/>
                      </a:endParaRPr>
                    </a:p>
                  </a:txBody>
                  <a:tcPr marL="9525" marR="9525" marT="9525" marB="0">
                    <a:lnL>
                      <a:noFill/>
                    </a:lnL>
                    <a:lnR w="12700" cap="flat" cmpd="sng" algn="ctr">
                      <a:solidFill>
                        <a:srgbClr val="FF99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1,022</a:t>
                      </a:r>
                    </a:p>
                  </a:txBody>
                  <a:tcPr marL="9525" marR="9525" marT="9525" marB="0">
                    <a:lnL w="12700" cap="flat" cmpd="sng" algn="ctr">
                      <a:solidFill>
                        <a:srgbClr val="FF990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FF9900"/>
                          </a:solidFill>
                          <a:effectLst/>
                          <a:latin typeface="Calibri" panose="020F0502020204030204" pitchFamily="34" charset="0"/>
                        </a:rPr>
                        <a:t>30.1</a:t>
                      </a:r>
                    </a:p>
                  </a:txBody>
                  <a:tcPr marL="9525" marR="9525" marT="9525" marB="0">
                    <a:lnL w="6350" cap="flat" cmpd="sng" algn="ctr">
                      <a:solidFill>
                        <a:srgbClr val="FFFFFF"/>
                      </a:solidFill>
                      <a:prstDash val="solid"/>
                      <a:round/>
                      <a:headEnd type="none" w="med" len="med"/>
                      <a:tailEnd type="none" w="med" len="med"/>
                    </a:lnL>
                    <a:lnR w="12700" cap="flat" cmpd="sng" algn="ctr">
                      <a:solidFill>
                        <a:srgbClr val="FF99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2,040</a:t>
                      </a:r>
                    </a:p>
                  </a:txBody>
                  <a:tcPr marL="9525" marR="9525" marT="9525" marB="0">
                    <a:lnL w="12700" cap="flat" cmpd="sng" algn="ctr">
                      <a:solidFill>
                        <a:srgbClr val="FF990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23.1</a:t>
                      </a:r>
                    </a:p>
                  </a:txBody>
                  <a:tcPr marL="9525" marR="9525" marT="9525" marB="0">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r>
              <a:tr h="374443">
                <a:tc>
                  <a:txBody>
                    <a:bodyPr/>
                    <a:lstStyle/>
                    <a:p>
                      <a:pPr algn="l" fontAlgn="t"/>
                      <a:r>
                        <a:rPr lang="en-US" sz="2000" b="1" i="0" u="none" strike="noStrike" dirty="0">
                          <a:solidFill>
                            <a:srgbClr val="231F20"/>
                          </a:solidFill>
                          <a:effectLst/>
                          <a:latin typeface="Calibri" panose="020F0502020204030204" pitchFamily="34" charset="0"/>
                        </a:rPr>
                        <a:t>Asian/Pacific Islander</a:t>
                      </a:r>
                      <a:endParaRPr lang="en-US" sz="2000" b="1" i="0" u="none" strike="noStrike" dirty="0">
                        <a:solidFill>
                          <a:srgbClr val="000000"/>
                        </a:solidFill>
                        <a:effectLst/>
                        <a:latin typeface="Calibri" panose="020F0502020204030204" pitchFamily="34" charset="0"/>
                      </a:endParaRPr>
                    </a:p>
                  </a:txBody>
                  <a:tcPr marL="9525" marR="9525" marT="9525" marB="0">
                    <a:lnL>
                      <a:noFill/>
                    </a:lnL>
                    <a:lnR w="12700" cap="flat" cmpd="sng" algn="ctr">
                      <a:solidFill>
                        <a:srgbClr val="FF99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178</a:t>
                      </a:r>
                    </a:p>
                  </a:txBody>
                  <a:tcPr marL="9525" marR="9525" marT="9525" marB="0">
                    <a:lnL w="12700" cap="flat" cmpd="sng" algn="ctr">
                      <a:solidFill>
                        <a:srgbClr val="FF990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5.3</a:t>
                      </a:r>
                    </a:p>
                  </a:txBody>
                  <a:tcPr marL="9525" marR="9525" marT="9525" marB="0">
                    <a:lnL w="6350" cap="flat" cmpd="sng" algn="ctr">
                      <a:solidFill>
                        <a:srgbClr val="FFFFFF"/>
                      </a:solidFill>
                      <a:prstDash val="solid"/>
                      <a:round/>
                      <a:headEnd type="none" w="med" len="med"/>
                      <a:tailEnd type="none" w="med" len="med"/>
                    </a:lnL>
                    <a:lnR w="12700" cap="flat" cmpd="sng" algn="ctr">
                      <a:solidFill>
                        <a:srgbClr val="FF99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1,656</a:t>
                      </a:r>
                    </a:p>
                  </a:txBody>
                  <a:tcPr marL="9525" marR="9525" marT="9525" marB="0">
                    <a:lnL w="12700" cap="flat" cmpd="sng" algn="ctr">
                      <a:solidFill>
                        <a:srgbClr val="FF990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18.8</a:t>
                      </a:r>
                    </a:p>
                  </a:txBody>
                  <a:tcPr marL="9525" marR="9525" marT="9525" marB="0">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r>
              <a:tr h="187222">
                <a:tc>
                  <a:txBody>
                    <a:bodyPr/>
                    <a:lstStyle/>
                    <a:p>
                      <a:pPr algn="l" fontAlgn="t"/>
                      <a:r>
                        <a:rPr lang="en-US" sz="2000" b="1" i="0" u="none" strike="noStrike">
                          <a:solidFill>
                            <a:srgbClr val="231F20"/>
                          </a:solidFill>
                          <a:effectLst/>
                          <a:latin typeface="Calibri" panose="020F0502020204030204" pitchFamily="34" charset="0"/>
                        </a:rPr>
                        <a:t>Hispanic</a:t>
                      </a:r>
                      <a:endParaRPr lang="en-US" sz="2000" b="1" i="0" u="none" strike="noStrike">
                        <a:solidFill>
                          <a:srgbClr val="000000"/>
                        </a:solidFill>
                        <a:effectLst/>
                        <a:latin typeface="Calibri" panose="020F0502020204030204" pitchFamily="34" charset="0"/>
                      </a:endParaRPr>
                    </a:p>
                  </a:txBody>
                  <a:tcPr marL="9525" marR="9525" marT="9525" marB="0">
                    <a:lnL>
                      <a:noFill/>
                    </a:lnL>
                    <a:lnR w="12700" cap="flat" cmpd="sng" algn="ctr">
                      <a:solidFill>
                        <a:srgbClr val="FF99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a:solidFill>
                            <a:srgbClr val="231F20"/>
                          </a:solidFill>
                          <a:effectLst/>
                          <a:latin typeface="Calibri" panose="020F0502020204030204" pitchFamily="34" charset="0"/>
                        </a:rPr>
                        <a:t>1,187</a:t>
                      </a:r>
                    </a:p>
                  </a:txBody>
                  <a:tcPr marL="9525" marR="9525" marT="9525" marB="0">
                    <a:lnL w="12700" cap="flat" cmpd="sng" algn="ctr">
                      <a:solidFill>
                        <a:srgbClr val="FF990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FF9900"/>
                          </a:solidFill>
                          <a:effectLst/>
                          <a:latin typeface="Calibri" panose="020F0502020204030204" pitchFamily="34" charset="0"/>
                        </a:rPr>
                        <a:t>35.0</a:t>
                      </a:r>
                    </a:p>
                  </a:txBody>
                  <a:tcPr marL="9525" marR="9525" marT="9525" marB="0">
                    <a:lnL w="6350" cap="flat" cmpd="sng" algn="ctr">
                      <a:solidFill>
                        <a:srgbClr val="FFFFFF"/>
                      </a:solidFill>
                      <a:prstDash val="solid"/>
                      <a:round/>
                      <a:headEnd type="none" w="med" len="med"/>
                      <a:tailEnd type="none" w="med" len="med"/>
                    </a:lnL>
                    <a:lnR w="12700" cap="flat" cmpd="sng" algn="ctr">
                      <a:solidFill>
                        <a:srgbClr val="FF99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2,553</a:t>
                      </a:r>
                    </a:p>
                  </a:txBody>
                  <a:tcPr marL="9525" marR="9525" marT="9525" marB="0">
                    <a:lnL w="12700" cap="flat" cmpd="sng" algn="ctr">
                      <a:solidFill>
                        <a:srgbClr val="FF990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28.9</a:t>
                      </a:r>
                    </a:p>
                  </a:txBody>
                  <a:tcPr marL="9525" marR="9525" marT="9525" marB="0">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r>
              <a:tr h="187222">
                <a:tc>
                  <a:txBody>
                    <a:bodyPr/>
                    <a:lstStyle/>
                    <a:p>
                      <a:pPr algn="l" fontAlgn="t"/>
                      <a:r>
                        <a:rPr lang="en-US" sz="2000" b="1" i="0" u="none" strike="noStrike" dirty="0">
                          <a:solidFill>
                            <a:srgbClr val="231F20"/>
                          </a:solidFill>
                          <a:effectLst/>
                          <a:latin typeface="Calibri" panose="020F0502020204030204" pitchFamily="34" charset="0"/>
                        </a:rPr>
                        <a:t>Other/Unknown</a:t>
                      </a:r>
                      <a:endParaRPr lang="en-US" sz="2000" b="1" i="0" u="none" strike="noStrike" dirty="0">
                        <a:solidFill>
                          <a:srgbClr val="000000"/>
                        </a:solidFill>
                        <a:effectLst/>
                        <a:latin typeface="Calibri" panose="020F0502020204030204" pitchFamily="34" charset="0"/>
                      </a:endParaRPr>
                    </a:p>
                  </a:txBody>
                  <a:tcPr marL="9525" marR="9525" marT="9525" marB="0">
                    <a:lnL>
                      <a:noFill/>
                    </a:lnL>
                    <a:lnR w="12700" cap="flat" cmpd="sng" algn="ctr">
                      <a:solidFill>
                        <a:srgbClr val="FF9900"/>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E6F0FE"/>
                    </a:solidFill>
                  </a:tcPr>
                </a:tc>
                <a:tc>
                  <a:txBody>
                    <a:bodyPr/>
                    <a:lstStyle/>
                    <a:p>
                      <a:pPr algn="r" fontAlgn="t"/>
                      <a:r>
                        <a:rPr lang="en-US" sz="2000" b="0" i="0" u="none" strike="noStrike">
                          <a:solidFill>
                            <a:srgbClr val="231F20"/>
                          </a:solidFill>
                          <a:effectLst/>
                          <a:latin typeface="Calibri" panose="020F0502020204030204" pitchFamily="34" charset="0"/>
                        </a:rPr>
                        <a:t>18</a:t>
                      </a:r>
                    </a:p>
                  </a:txBody>
                  <a:tcPr marL="9525" marR="9525" marT="9525" marB="0">
                    <a:lnL w="12700" cap="flat" cmpd="sng" algn="ctr">
                      <a:solidFill>
                        <a:srgbClr val="FF990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E6F0FE"/>
                    </a:solidFill>
                  </a:tcPr>
                </a:tc>
                <a:tc>
                  <a:txBody>
                    <a:bodyPr/>
                    <a:lstStyle/>
                    <a:p>
                      <a:pPr algn="r" fontAlgn="t"/>
                      <a:r>
                        <a:rPr lang="en-US" sz="2000" b="0" i="0" u="none" strike="noStrike">
                          <a:solidFill>
                            <a:srgbClr val="231F20"/>
                          </a:solidFill>
                          <a:effectLst/>
                          <a:latin typeface="Calibri" panose="020F0502020204030204" pitchFamily="34" charset="0"/>
                        </a:rPr>
                        <a:t>0.5</a:t>
                      </a:r>
                    </a:p>
                  </a:txBody>
                  <a:tcPr marL="9525" marR="9525" marT="9525" marB="0">
                    <a:lnL w="6350" cap="flat" cmpd="sng" algn="ctr">
                      <a:solidFill>
                        <a:srgbClr val="FFFFFF"/>
                      </a:solidFill>
                      <a:prstDash val="solid"/>
                      <a:round/>
                      <a:headEnd type="none" w="med" len="med"/>
                      <a:tailEnd type="none" w="med" len="med"/>
                    </a:lnL>
                    <a:lnR w="12700" cap="flat" cmpd="sng" algn="ctr">
                      <a:solidFill>
                        <a:srgbClr val="FF9900"/>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46</a:t>
                      </a:r>
                    </a:p>
                  </a:txBody>
                  <a:tcPr marL="9525" marR="9525" marT="9525" marB="0">
                    <a:lnL w="12700" cap="flat" cmpd="sng" algn="ctr">
                      <a:solidFill>
                        <a:srgbClr val="FF990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0.5</a:t>
                      </a:r>
                    </a:p>
                  </a:txBody>
                  <a:tcPr marL="9525" marR="9525" marT="9525" marB="0">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a:noFill/>
                    </a:lnB>
                    <a:solidFill>
                      <a:srgbClr val="E6F0FE"/>
                    </a:solidFill>
                  </a:tcPr>
                </a:tc>
              </a:tr>
              <a:tr h="402526">
                <a:tc>
                  <a:txBody>
                    <a:bodyPr/>
                    <a:lstStyle/>
                    <a:p>
                      <a:pPr algn="l" fontAlgn="t"/>
                      <a:r>
                        <a:rPr lang="en-US" sz="2000" b="1" i="0" u="none" strike="noStrike">
                          <a:solidFill>
                            <a:srgbClr val="FFFFFF"/>
                          </a:solidFill>
                          <a:effectLst/>
                          <a:latin typeface="Calibri" panose="020F0502020204030204" pitchFamily="34" charset="0"/>
                        </a:rPr>
                        <a:t>Neighborhood Poverty Level</a:t>
                      </a:r>
                      <a:r>
                        <a:rPr lang="en-US" sz="2000" b="1" i="0" u="none" strike="noStrike" baseline="30000">
                          <a:solidFill>
                            <a:srgbClr val="FFFFFF"/>
                          </a:solidFill>
                          <a:effectLst/>
                          <a:latin typeface="Calibri" panose="020F0502020204030204" pitchFamily="34" charset="0"/>
                        </a:rPr>
                        <a:t>1</a:t>
                      </a:r>
                      <a:endParaRPr lang="en-US" sz="2000" b="1" i="0" u="none" strike="noStrike">
                        <a:solidFill>
                          <a:srgbClr val="FFFFFF"/>
                        </a:solidFill>
                        <a:effectLst/>
                        <a:latin typeface="Calibri" panose="020F0502020204030204" pitchFamily="34" charset="0"/>
                      </a:endParaRPr>
                    </a:p>
                  </a:txBody>
                  <a:tcPr marL="9525" marR="9525" marT="9525" marB="0">
                    <a:lnL>
                      <a:noFill/>
                    </a:lnL>
                    <a:lnR w="12700" cap="flat" cmpd="sng" algn="ctr">
                      <a:solidFill>
                        <a:srgbClr val="FF9900"/>
                      </a:solidFill>
                      <a:prstDash val="solid"/>
                      <a:round/>
                      <a:headEnd type="none" w="med" len="med"/>
                      <a:tailEnd type="none" w="med" len="med"/>
                    </a:lnR>
                    <a:lnT>
                      <a:noFill/>
                    </a:lnT>
                    <a:lnB>
                      <a:noFill/>
                    </a:lnB>
                    <a:solidFill>
                      <a:srgbClr val="422774"/>
                    </a:solidFill>
                  </a:tcPr>
                </a:tc>
                <a:tc>
                  <a:txBody>
                    <a:bodyPr/>
                    <a:lstStyle/>
                    <a:p>
                      <a:pPr algn="l" fontAlgn="t"/>
                      <a:r>
                        <a:rPr lang="en-US" sz="2000" b="0" i="0" u="none" strike="noStrike">
                          <a:solidFill>
                            <a:srgbClr val="000000"/>
                          </a:solidFill>
                          <a:effectLst/>
                          <a:latin typeface="Calibri" panose="020F0502020204030204" pitchFamily="34" charset="0"/>
                        </a:rPr>
                        <a:t> </a:t>
                      </a:r>
                    </a:p>
                  </a:txBody>
                  <a:tcPr marL="9525" marR="9525" marT="9525" marB="0">
                    <a:lnL w="12700" cap="flat" cmpd="sng" algn="ctr">
                      <a:solidFill>
                        <a:srgbClr val="FF9900"/>
                      </a:solidFill>
                      <a:prstDash val="solid"/>
                      <a:round/>
                      <a:headEnd type="none" w="med" len="med"/>
                      <a:tailEnd type="none" w="med" len="med"/>
                    </a:lnL>
                    <a:lnR>
                      <a:noFill/>
                    </a:lnR>
                    <a:lnT>
                      <a:noFill/>
                    </a:lnT>
                    <a:lnB>
                      <a:noFill/>
                    </a:lnB>
                    <a:solidFill>
                      <a:srgbClr val="422774"/>
                    </a:solidFill>
                  </a:tcPr>
                </a:tc>
                <a:tc>
                  <a:txBody>
                    <a:bodyPr/>
                    <a:lstStyle/>
                    <a:p>
                      <a:pPr algn="l" fontAlgn="t"/>
                      <a:r>
                        <a:rPr lang="en-US" sz="2000" b="0" i="0" u="none" strike="noStrike">
                          <a:solidFill>
                            <a:srgbClr val="000000"/>
                          </a:solidFill>
                          <a:effectLst/>
                          <a:latin typeface="Calibri" panose="020F0502020204030204" pitchFamily="34" charset="0"/>
                        </a:rPr>
                        <a:t> </a:t>
                      </a:r>
                    </a:p>
                  </a:txBody>
                  <a:tcPr marL="9525" marR="9525" marT="9525" marB="0">
                    <a:lnL>
                      <a:noFill/>
                    </a:lnL>
                    <a:lnR w="12700" cap="flat" cmpd="sng" algn="ctr">
                      <a:solidFill>
                        <a:srgbClr val="FF9900"/>
                      </a:solidFill>
                      <a:prstDash val="solid"/>
                      <a:round/>
                      <a:headEnd type="none" w="med" len="med"/>
                      <a:tailEnd type="none" w="med" len="med"/>
                    </a:lnR>
                    <a:lnT>
                      <a:noFill/>
                    </a:lnT>
                    <a:lnB>
                      <a:noFill/>
                    </a:lnB>
                    <a:solidFill>
                      <a:srgbClr val="422774"/>
                    </a:solidFill>
                  </a:tcPr>
                </a:tc>
                <a:tc>
                  <a:txBody>
                    <a:bodyPr/>
                    <a:lstStyle/>
                    <a:p>
                      <a:pPr algn="l" fontAlgn="t"/>
                      <a:r>
                        <a:rPr lang="en-US" sz="2000" b="0" i="0" u="none" strike="noStrike" dirty="0">
                          <a:solidFill>
                            <a:srgbClr val="000000"/>
                          </a:solidFill>
                          <a:effectLst/>
                          <a:latin typeface="Calibri" panose="020F0502020204030204" pitchFamily="34" charset="0"/>
                        </a:rPr>
                        <a:t> </a:t>
                      </a:r>
                    </a:p>
                  </a:txBody>
                  <a:tcPr marL="9525" marR="9525" marT="9525" marB="0">
                    <a:lnL w="12700" cap="flat" cmpd="sng" algn="ctr">
                      <a:solidFill>
                        <a:srgbClr val="FF9900"/>
                      </a:solidFill>
                      <a:prstDash val="solid"/>
                      <a:round/>
                      <a:headEnd type="none" w="med" len="med"/>
                      <a:tailEnd type="none" w="med" len="med"/>
                    </a:lnL>
                    <a:lnR>
                      <a:noFill/>
                    </a:lnR>
                    <a:lnT>
                      <a:noFill/>
                    </a:lnT>
                    <a:lnB>
                      <a:noFill/>
                    </a:lnB>
                    <a:solidFill>
                      <a:srgbClr val="422774"/>
                    </a:solidFill>
                  </a:tcPr>
                </a:tc>
                <a:tc>
                  <a:txBody>
                    <a:bodyPr/>
                    <a:lstStyle/>
                    <a:p>
                      <a:pPr algn="l" fontAlgn="t"/>
                      <a:r>
                        <a:rPr lang="en-US" sz="2000" b="0" i="0" u="none" strike="noStrike" dirty="0">
                          <a:solidFill>
                            <a:srgbClr val="000000"/>
                          </a:solidFill>
                          <a:effectLst/>
                          <a:latin typeface="Calibri" panose="020F0502020204030204" pitchFamily="34" charset="0"/>
                        </a:rPr>
                        <a:t> </a:t>
                      </a:r>
                    </a:p>
                  </a:txBody>
                  <a:tcPr marL="9525" marR="9525" marT="9525" marB="0">
                    <a:lnL>
                      <a:noFill/>
                    </a:lnL>
                    <a:lnR>
                      <a:noFill/>
                    </a:lnR>
                    <a:lnT>
                      <a:noFill/>
                    </a:lnT>
                    <a:lnB>
                      <a:noFill/>
                    </a:lnB>
                    <a:solidFill>
                      <a:srgbClr val="422774"/>
                    </a:solidFill>
                  </a:tcPr>
                </a:tc>
              </a:tr>
              <a:tr h="374443">
                <a:tc>
                  <a:txBody>
                    <a:bodyPr/>
                    <a:lstStyle/>
                    <a:p>
                      <a:pPr algn="l" fontAlgn="t"/>
                      <a:r>
                        <a:rPr lang="en-US" sz="2000" b="1" i="0" u="none" strike="noStrike" dirty="0">
                          <a:solidFill>
                            <a:srgbClr val="231F20"/>
                          </a:solidFill>
                          <a:effectLst/>
                          <a:latin typeface="Calibri" panose="020F0502020204030204" pitchFamily="34" charset="0"/>
                        </a:rPr>
                        <a:t>Low (&lt;10 percent below poverty)</a:t>
                      </a:r>
                      <a:endParaRPr lang="en-US" sz="2000" b="1" i="0" u="none" strike="noStrike" dirty="0">
                        <a:solidFill>
                          <a:srgbClr val="000000"/>
                        </a:solidFill>
                        <a:effectLst/>
                        <a:latin typeface="Calibri" panose="020F0502020204030204" pitchFamily="34" charset="0"/>
                      </a:endParaRPr>
                    </a:p>
                  </a:txBody>
                  <a:tcPr marL="9525" marR="9525" marT="9525" marB="0">
                    <a:lnL>
                      <a:noFill/>
                    </a:lnL>
                    <a:lnR w="12700" cap="flat" cmpd="sng" algn="ctr">
                      <a:solidFill>
                        <a:srgbClr val="FF9900"/>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461</a:t>
                      </a:r>
                    </a:p>
                  </a:txBody>
                  <a:tcPr marL="9525" marR="9525" marT="9525" marB="0">
                    <a:lnL w="12700" cap="flat" cmpd="sng" algn="ctr">
                      <a:solidFill>
                        <a:srgbClr val="FF9900"/>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13.6</a:t>
                      </a:r>
                    </a:p>
                  </a:txBody>
                  <a:tcPr marL="9525" marR="9525" marT="9525" marB="0">
                    <a:lnL w="6350" cap="flat" cmpd="sng" algn="ctr">
                      <a:solidFill>
                        <a:srgbClr val="FFFFFF"/>
                      </a:solidFill>
                      <a:prstDash val="solid"/>
                      <a:round/>
                      <a:headEnd type="none" w="med" len="med"/>
                      <a:tailEnd type="none" w="med" len="med"/>
                    </a:lnL>
                    <a:lnR w="12700" cap="flat" cmpd="sng" algn="ctr">
                      <a:solidFill>
                        <a:srgbClr val="FF9900"/>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1,445</a:t>
                      </a:r>
                    </a:p>
                  </a:txBody>
                  <a:tcPr marL="9525" marR="9525" marT="9525" marB="0">
                    <a:lnL w="12700" cap="flat" cmpd="sng" algn="ctr">
                      <a:solidFill>
                        <a:srgbClr val="FF9900"/>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16.4</a:t>
                      </a:r>
                    </a:p>
                  </a:txBody>
                  <a:tcPr marL="9525" marR="9525" marT="9525" marB="0">
                    <a:lnL w="6350" cap="flat" cmpd="sng" algn="ctr">
                      <a:solidFill>
                        <a:srgbClr val="FFFFFF"/>
                      </a:solidFill>
                      <a:prstDash val="solid"/>
                      <a:round/>
                      <a:headEnd type="none" w="med" len="med"/>
                      <a:tailEnd type="none" w="med" len="med"/>
                    </a:lnL>
                    <a:lnR>
                      <a:noFill/>
                    </a:lnR>
                    <a:lnT>
                      <a:noFill/>
                    </a:lnT>
                    <a:lnB w="6350" cap="flat" cmpd="sng" algn="ctr">
                      <a:solidFill>
                        <a:srgbClr val="FFFFFF"/>
                      </a:solidFill>
                      <a:prstDash val="solid"/>
                      <a:round/>
                      <a:headEnd type="none" w="med" len="med"/>
                      <a:tailEnd type="none" w="med" len="med"/>
                    </a:lnB>
                    <a:solidFill>
                      <a:srgbClr val="E6F0FE"/>
                    </a:solidFill>
                  </a:tcPr>
                </a:tc>
              </a:tr>
              <a:tr h="374443">
                <a:tc>
                  <a:txBody>
                    <a:bodyPr/>
                    <a:lstStyle/>
                    <a:p>
                      <a:pPr algn="l" fontAlgn="t"/>
                      <a:r>
                        <a:rPr lang="en-US" sz="2000" b="1" i="0" u="none" strike="noStrike" dirty="0">
                          <a:solidFill>
                            <a:srgbClr val="231F20"/>
                          </a:solidFill>
                          <a:effectLst/>
                          <a:latin typeface="Calibri" panose="020F0502020204030204" pitchFamily="34" charset="0"/>
                        </a:rPr>
                        <a:t>Medium (10 to</a:t>
                      </a:r>
                      <a:br>
                        <a:rPr lang="en-US" sz="2000" b="1" i="0" u="none" strike="noStrike" dirty="0">
                          <a:solidFill>
                            <a:srgbClr val="231F20"/>
                          </a:solidFill>
                          <a:effectLst/>
                          <a:latin typeface="Calibri" panose="020F0502020204030204" pitchFamily="34" charset="0"/>
                        </a:rPr>
                      </a:br>
                      <a:r>
                        <a:rPr lang="en-US" sz="2000" b="1" i="0" u="none" strike="noStrike" dirty="0">
                          <a:solidFill>
                            <a:srgbClr val="231F20"/>
                          </a:solidFill>
                          <a:effectLst/>
                          <a:latin typeface="Calibri" panose="020F0502020204030204" pitchFamily="34" charset="0"/>
                        </a:rPr>
                        <a:t>&lt;20 percent)</a:t>
                      </a:r>
                      <a:endParaRPr lang="en-US" sz="2000" b="0" i="0" u="none" strike="noStrike" dirty="0">
                        <a:solidFill>
                          <a:srgbClr val="000000"/>
                        </a:solidFill>
                        <a:effectLst/>
                        <a:latin typeface="Calibri" panose="020F0502020204030204" pitchFamily="34" charset="0"/>
                      </a:endParaRPr>
                    </a:p>
                  </a:txBody>
                  <a:tcPr marL="9525" marR="9525" marT="9525" marB="0">
                    <a:lnL>
                      <a:noFill/>
                    </a:lnL>
                    <a:lnR w="12700" cap="flat" cmpd="sng" algn="ctr">
                      <a:solidFill>
                        <a:srgbClr val="FF99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1,039</a:t>
                      </a:r>
                    </a:p>
                  </a:txBody>
                  <a:tcPr marL="9525" marR="9525" marT="9525" marB="0">
                    <a:lnL w="12700" cap="flat" cmpd="sng" algn="ctr">
                      <a:solidFill>
                        <a:srgbClr val="FF990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chemeClr val="tx1"/>
                          </a:solidFill>
                          <a:effectLst/>
                          <a:latin typeface="Calibri" panose="020F0502020204030204" pitchFamily="34" charset="0"/>
                        </a:rPr>
                        <a:t>30.6</a:t>
                      </a:r>
                    </a:p>
                  </a:txBody>
                  <a:tcPr marL="9525" marR="9525" marT="9525" marB="0">
                    <a:lnL w="6350" cap="flat" cmpd="sng" algn="ctr">
                      <a:solidFill>
                        <a:srgbClr val="FFFFFF"/>
                      </a:solidFill>
                      <a:prstDash val="solid"/>
                      <a:round/>
                      <a:headEnd type="none" w="med" len="med"/>
                      <a:tailEnd type="none" w="med" len="med"/>
                    </a:lnL>
                    <a:lnR w="12700" cap="flat" cmpd="sng" algn="ctr">
                      <a:solidFill>
                        <a:srgbClr val="FF99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a:solidFill>
                            <a:srgbClr val="231F20"/>
                          </a:solidFill>
                          <a:effectLst/>
                          <a:latin typeface="Calibri" panose="020F0502020204030204" pitchFamily="34" charset="0"/>
                        </a:rPr>
                        <a:t>2,864</a:t>
                      </a:r>
                    </a:p>
                  </a:txBody>
                  <a:tcPr marL="9525" marR="9525" marT="9525" marB="0">
                    <a:lnL w="12700" cap="flat" cmpd="sng" algn="ctr">
                      <a:solidFill>
                        <a:srgbClr val="FF990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32.5</a:t>
                      </a:r>
                    </a:p>
                  </a:txBody>
                  <a:tcPr marL="9525" marR="9525" marT="9525" marB="0">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r>
              <a:tr h="374443">
                <a:tc>
                  <a:txBody>
                    <a:bodyPr/>
                    <a:lstStyle/>
                    <a:p>
                      <a:pPr algn="l" fontAlgn="t"/>
                      <a:r>
                        <a:rPr lang="en-US" sz="2000" b="1" i="0" u="none" strike="noStrike" dirty="0">
                          <a:solidFill>
                            <a:srgbClr val="231F20"/>
                          </a:solidFill>
                          <a:effectLst/>
                          <a:latin typeface="Calibri" panose="020F0502020204030204" pitchFamily="34" charset="0"/>
                        </a:rPr>
                        <a:t>High (20 to</a:t>
                      </a:r>
                      <a:br>
                        <a:rPr lang="en-US" sz="2000" b="1" i="0" u="none" strike="noStrike" dirty="0">
                          <a:solidFill>
                            <a:srgbClr val="231F20"/>
                          </a:solidFill>
                          <a:effectLst/>
                          <a:latin typeface="Calibri" panose="020F0502020204030204" pitchFamily="34" charset="0"/>
                        </a:rPr>
                      </a:br>
                      <a:r>
                        <a:rPr lang="en-US" sz="2000" b="1" i="0" u="none" strike="noStrike" dirty="0">
                          <a:solidFill>
                            <a:srgbClr val="231F20"/>
                          </a:solidFill>
                          <a:effectLst/>
                          <a:latin typeface="Calibri" panose="020F0502020204030204" pitchFamily="34" charset="0"/>
                        </a:rPr>
                        <a:t>&lt;30 percent)</a:t>
                      </a:r>
                      <a:endParaRPr lang="en-US" sz="2000" b="0" i="0" u="none" strike="noStrike" dirty="0">
                        <a:solidFill>
                          <a:srgbClr val="000000"/>
                        </a:solidFill>
                        <a:effectLst/>
                        <a:latin typeface="Calibri" panose="020F0502020204030204" pitchFamily="34" charset="0"/>
                      </a:endParaRPr>
                    </a:p>
                  </a:txBody>
                  <a:tcPr marL="9525" marR="9525" marT="9525" marB="0">
                    <a:lnL>
                      <a:noFill/>
                    </a:lnL>
                    <a:lnR w="12700" cap="flat" cmpd="sng" algn="ctr">
                      <a:solidFill>
                        <a:srgbClr val="FF99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a:solidFill>
                            <a:srgbClr val="231F20"/>
                          </a:solidFill>
                          <a:effectLst/>
                          <a:latin typeface="Calibri" panose="020F0502020204030204" pitchFamily="34" charset="0"/>
                        </a:rPr>
                        <a:t>964</a:t>
                      </a:r>
                    </a:p>
                  </a:txBody>
                  <a:tcPr marL="9525" marR="9525" marT="9525" marB="0">
                    <a:lnL w="12700" cap="flat" cmpd="sng" algn="ctr">
                      <a:solidFill>
                        <a:srgbClr val="FF990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FF9900"/>
                          </a:solidFill>
                          <a:effectLst/>
                          <a:latin typeface="Calibri" panose="020F0502020204030204" pitchFamily="34" charset="0"/>
                        </a:rPr>
                        <a:t>28.4</a:t>
                      </a:r>
                    </a:p>
                  </a:txBody>
                  <a:tcPr marL="9525" marR="9525" marT="9525" marB="0">
                    <a:lnL w="6350" cap="flat" cmpd="sng" algn="ctr">
                      <a:solidFill>
                        <a:srgbClr val="FFFFFF"/>
                      </a:solidFill>
                      <a:prstDash val="solid"/>
                      <a:round/>
                      <a:headEnd type="none" w="med" len="med"/>
                      <a:tailEnd type="none" w="med" len="med"/>
                    </a:lnL>
                    <a:lnR w="12700" cap="flat" cmpd="sng" algn="ctr">
                      <a:solidFill>
                        <a:srgbClr val="FF99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2,492</a:t>
                      </a:r>
                    </a:p>
                  </a:txBody>
                  <a:tcPr marL="9525" marR="9525" marT="9525" marB="0">
                    <a:lnL w="12700" cap="flat" cmpd="sng" algn="ctr">
                      <a:solidFill>
                        <a:srgbClr val="FF990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28.2</a:t>
                      </a:r>
                    </a:p>
                  </a:txBody>
                  <a:tcPr marL="9525" marR="9525" marT="9525" marB="0">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r>
              <a:tr h="383804">
                <a:tc>
                  <a:txBody>
                    <a:bodyPr/>
                    <a:lstStyle/>
                    <a:p>
                      <a:pPr algn="l" fontAlgn="t"/>
                      <a:r>
                        <a:rPr lang="en-US" sz="2000" b="1" i="0" u="none" strike="noStrike">
                          <a:solidFill>
                            <a:srgbClr val="231F20"/>
                          </a:solidFill>
                          <a:effectLst/>
                          <a:latin typeface="Calibri" panose="020F0502020204030204" pitchFamily="34" charset="0"/>
                        </a:rPr>
                        <a:t>Very high (≥30 percent)</a:t>
                      </a:r>
                    </a:p>
                  </a:txBody>
                  <a:tcPr marL="9525" marR="9525" marT="9525" marB="0">
                    <a:lnL>
                      <a:noFill/>
                    </a:lnL>
                    <a:lnR w="12700" cap="flat" cmpd="sng" algn="ctr">
                      <a:solidFill>
                        <a:srgbClr val="FF99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a:solidFill>
                            <a:srgbClr val="231F20"/>
                          </a:solidFill>
                          <a:effectLst/>
                          <a:latin typeface="Calibri" panose="020F0502020204030204" pitchFamily="34" charset="0"/>
                        </a:rPr>
                        <a:t>933</a:t>
                      </a:r>
                    </a:p>
                  </a:txBody>
                  <a:tcPr marL="9525" marR="9525" marT="9525" marB="0">
                    <a:lnL w="12700" cap="flat" cmpd="sng" algn="ctr">
                      <a:solidFill>
                        <a:srgbClr val="FF990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9900"/>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FF9900"/>
                          </a:solidFill>
                          <a:effectLst/>
                          <a:latin typeface="Calibri" panose="020F0502020204030204" pitchFamily="34" charset="0"/>
                        </a:rPr>
                        <a:t>27.5</a:t>
                      </a:r>
                    </a:p>
                  </a:txBody>
                  <a:tcPr marL="9525" marR="9525" marT="9525" marB="0">
                    <a:lnL w="6350" cap="flat" cmpd="sng" algn="ctr">
                      <a:solidFill>
                        <a:srgbClr val="FFFFFF"/>
                      </a:solidFill>
                      <a:prstDash val="solid"/>
                      <a:round/>
                      <a:headEnd type="none" w="med" len="med"/>
                      <a:tailEnd type="none" w="med" len="med"/>
                    </a:lnL>
                    <a:lnR w="12700" cap="flat" cmpd="sng" algn="ctr">
                      <a:solidFill>
                        <a:srgbClr val="FF9900"/>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9900"/>
                      </a:solidFill>
                      <a:prstDash val="solid"/>
                      <a:round/>
                      <a:headEnd type="none" w="med" len="med"/>
                      <a:tailEnd type="none" w="med" len="med"/>
                    </a:lnB>
                    <a:solidFill>
                      <a:srgbClr val="E6F0FE"/>
                    </a:solidFill>
                  </a:tcPr>
                </a:tc>
                <a:tc>
                  <a:txBody>
                    <a:bodyPr/>
                    <a:lstStyle/>
                    <a:p>
                      <a:pPr algn="r" fontAlgn="t"/>
                      <a:r>
                        <a:rPr lang="en-US" sz="2000" b="0" i="0" u="none" strike="noStrike">
                          <a:solidFill>
                            <a:srgbClr val="231F20"/>
                          </a:solidFill>
                          <a:effectLst/>
                          <a:latin typeface="Calibri" panose="020F0502020204030204" pitchFamily="34" charset="0"/>
                        </a:rPr>
                        <a:t>2,023</a:t>
                      </a:r>
                    </a:p>
                  </a:txBody>
                  <a:tcPr marL="9525" marR="9525" marT="9525" marB="0">
                    <a:lnL w="12700" cap="flat" cmpd="sng" algn="ctr">
                      <a:solidFill>
                        <a:srgbClr val="FF990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22.9</a:t>
                      </a:r>
                    </a:p>
                  </a:txBody>
                  <a:tcPr marL="9525" marR="9525" marT="9525" marB="0">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r>
              <a:tr h="608470">
                <a:tc gridSpan="5">
                  <a:txBody>
                    <a:bodyPr/>
                    <a:lstStyle/>
                    <a:p>
                      <a:pPr algn="l" fontAlgn="t"/>
                      <a:r>
                        <a:rPr lang="en-US" sz="1400" b="1" i="0" u="none" strike="noStrike" baseline="30000" dirty="0">
                          <a:solidFill>
                            <a:srgbClr val="231F20"/>
                          </a:solidFill>
                          <a:effectLst/>
                          <a:latin typeface="Calibri" panose="020F0502020204030204" pitchFamily="34" charset="0"/>
                        </a:rPr>
                        <a:t>1</a:t>
                      </a:r>
                      <a:r>
                        <a:rPr lang="en-US" sz="1400" b="1" i="0" u="none" strike="noStrike" dirty="0">
                          <a:solidFill>
                            <a:srgbClr val="231F20"/>
                          </a:solidFill>
                          <a:effectLst/>
                          <a:latin typeface="Calibri" panose="020F0502020204030204" pitchFamily="34" charset="0"/>
                        </a:rPr>
                        <a:t> </a:t>
                      </a:r>
                      <a:r>
                        <a:rPr lang="en-US" sz="1400" b="0" i="0" u="none" strike="noStrike" dirty="0">
                          <a:solidFill>
                            <a:srgbClr val="231F20"/>
                          </a:solidFill>
                          <a:effectLst/>
                          <a:latin typeface="Calibri" panose="020F0502020204030204" pitchFamily="34" charset="0"/>
                        </a:rPr>
                        <a:t>Neighborhood poverty level (based on zip code at the time of hepatocellular carcinoma diagnosis) defined  as </a:t>
                      </a:r>
                      <a:r>
                        <a:rPr lang="en-US" sz="1400" b="0" i="0" u="none" strike="noStrike" dirty="0" smtClean="0">
                          <a:solidFill>
                            <a:srgbClr val="231F20"/>
                          </a:solidFill>
                          <a:effectLst/>
                          <a:latin typeface="Calibri" panose="020F0502020204030204" pitchFamily="34" charset="0"/>
                        </a:rPr>
                        <a:t>percent </a:t>
                      </a:r>
                      <a:r>
                        <a:rPr lang="en-US" sz="1400" b="0" i="0" u="none" strike="noStrike" dirty="0">
                          <a:solidFill>
                            <a:srgbClr val="231F20"/>
                          </a:solidFill>
                          <a:effectLst/>
                          <a:latin typeface="Calibri" panose="020F0502020204030204" pitchFamily="34" charset="0"/>
                        </a:rPr>
                        <a:t>of residents with incomes below 100 percent of the Federal Poverty Level, per American Community Survey. Survey year used depends on year of hepatocellular carcinoma diagnosis (U.S. Census used for 2000-2004).</a:t>
                      </a:r>
                    </a:p>
                  </a:txBody>
                  <a:tcPr marL="9525" marR="9525" marT="9525" marB="0">
                    <a:lnL>
                      <a:noFill/>
                    </a:lnL>
                    <a:lnR>
                      <a:noFill/>
                    </a:lnR>
                    <a:lnT w="6350" cap="flat" cmpd="sng" algn="ctr">
                      <a:solidFill>
                        <a:srgbClr val="FFFFFF"/>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32" name="Text Placeholder 173"/>
          <p:cNvSpPr txBox="1">
            <a:spLocks/>
          </p:cNvSpPr>
          <p:nvPr/>
        </p:nvSpPr>
        <p:spPr>
          <a:xfrm>
            <a:off x="30880867" y="6330394"/>
            <a:ext cx="8214706" cy="6071156"/>
          </a:xfrm>
          <a:prstGeom prst="rect">
            <a:avLst/>
          </a:prstGeom>
        </p:spPr>
        <p:txBody>
          <a:bodyPr lIns="182880" tIns="182880" rIns="182880" bIns="182880"/>
          <a:lstStyle>
            <a:lvl1pPr marL="342792" indent="-342792" algn="l" rtl="0" eaLnBrk="0" fontAlgn="base" hangingPunct="0">
              <a:spcBef>
                <a:spcPct val="20000"/>
              </a:spcBef>
              <a:spcAft>
                <a:spcPct val="0"/>
              </a:spcAft>
              <a:buChar char="•"/>
              <a:defRPr sz="2900">
                <a:solidFill>
                  <a:schemeClr val="tx1"/>
                </a:solidFill>
                <a:latin typeface="+mn-lt"/>
                <a:ea typeface="+mn-ea"/>
                <a:cs typeface="+mn-cs"/>
              </a:defRPr>
            </a:lvl1pPr>
            <a:lvl2pPr marL="739536" indent="-282485" algn="l" rtl="0" eaLnBrk="0" fontAlgn="base" hangingPunct="0">
              <a:spcBef>
                <a:spcPct val="20000"/>
              </a:spcBef>
              <a:spcAft>
                <a:spcPct val="0"/>
              </a:spcAft>
              <a:buChar char="–"/>
              <a:defRPr sz="2900">
                <a:solidFill>
                  <a:schemeClr val="tx1"/>
                </a:solidFill>
                <a:latin typeface="+mn-lt"/>
              </a:defRPr>
            </a:lvl2pPr>
            <a:lvl3pPr marL="1142635" indent="-228523" algn="l" rtl="0" eaLnBrk="0" fontAlgn="base" hangingPunct="0">
              <a:spcBef>
                <a:spcPct val="20000"/>
              </a:spcBef>
              <a:spcAft>
                <a:spcPct val="0"/>
              </a:spcAft>
              <a:buChar char="•"/>
              <a:defRPr sz="2400">
                <a:solidFill>
                  <a:schemeClr val="tx1"/>
                </a:solidFill>
                <a:latin typeface="+mn-lt"/>
              </a:defRPr>
            </a:lvl3pPr>
            <a:lvl4pPr marL="1599691" indent="-228523" algn="l" rtl="0" eaLnBrk="0" fontAlgn="base" hangingPunct="0">
              <a:spcBef>
                <a:spcPct val="20000"/>
              </a:spcBef>
              <a:spcAft>
                <a:spcPct val="0"/>
              </a:spcAft>
              <a:buChar char="–"/>
              <a:defRPr sz="1900">
                <a:solidFill>
                  <a:schemeClr val="tx1"/>
                </a:solidFill>
                <a:latin typeface="+mn-lt"/>
              </a:defRPr>
            </a:lvl4pPr>
            <a:lvl5pPr marL="2056738" indent="-228523" algn="l" rtl="0" eaLnBrk="0" fontAlgn="base" hangingPunct="0">
              <a:spcBef>
                <a:spcPct val="20000"/>
              </a:spcBef>
              <a:spcAft>
                <a:spcPct val="0"/>
              </a:spcAft>
              <a:buChar char="»"/>
              <a:defRPr sz="1900">
                <a:solidFill>
                  <a:schemeClr val="tx1"/>
                </a:solidFill>
                <a:latin typeface="+mn-lt"/>
              </a:defRPr>
            </a:lvl5pPr>
            <a:lvl6pPr marL="2513794" indent="-228523" algn="l" rtl="0" fontAlgn="base">
              <a:spcBef>
                <a:spcPct val="20000"/>
              </a:spcBef>
              <a:spcAft>
                <a:spcPct val="0"/>
              </a:spcAft>
              <a:buChar char="»"/>
              <a:defRPr sz="1900">
                <a:solidFill>
                  <a:schemeClr val="tx1"/>
                </a:solidFill>
                <a:latin typeface="+mn-lt"/>
              </a:defRPr>
            </a:lvl6pPr>
            <a:lvl7pPr marL="2970850" indent="-228523" algn="l" rtl="0" fontAlgn="base">
              <a:spcBef>
                <a:spcPct val="20000"/>
              </a:spcBef>
              <a:spcAft>
                <a:spcPct val="0"/>
              </a:spcAft>
              <a:buChar char="»"/>
              <a:defRPr sz="1900">
                <a:solidFill>
                  <a:schemeClr val="tx1"/>
                </a:solidFill>
                <a:latin typeface="+mn-lt"/>
              </a:defRPr>
            </a:lvl7pPr>
            <a:lvl8pPr marL="3427906" indent="-228523" algn="l" rtl="0" fontAlgn="base">
              <a:spcBef>
                <a:spcPct val="20000"/>
              </a:spcBef>
              <a:spcAft>
                <a:spcPct val="0"/>
              </a:spcAft>
              <a:buChar char="»"/>
              <a:defRPr sz="1900">
                <a:solidFill>
                  <a:schemeClr val="tx1"/>
                </a:solidFill>
                <a:latin typeface="+mn-lt"/>
              </a:defRPr>
            </a:lvl8pPr>
            <a:lvl9pPr marL="3884952" indent="-228523" algn="l" rtl="0" fontAlgn="base">
              <a:spcBef>
                <a:spcPct val="20000"/>
              </a:spcBef>
              <a:spcAft>
                <a:spcPct val="0"/>
              </a:spcAft>
              <a:buChar char="»"/>
              <a:defRPr sz="1900">
                <a:solidFill>
                  <a:schemeClr val="tx1"/>
                </a:solidFill>
                <a:latin typeface="+mn-lt"/>
              </a:defRPr>
            </a:lvl9pPr>
          </a:lstStyle>
          <a:p>
            <a:pPr algn="just">
              <a:lnSpc>
                <a:spcPct val="150000"/>
              </a:lnSpc>
            </a:pPr>
            <a:r>
              <a:rPr lang="en-US" sz="3000" dirty="0">
                <a:latin typeface="Calibri" panose="020F0502020204030204" pitchFamily="34" charset="0"/>
                <a:cs typeface="Calibri" panose="020F0502020204030204" pitchFamily="34" charset="0"/>
              </a:rPr>
              <a:t>In 2014, 7,691 persons were newly reported with HCV infection (Table 1). Rates were higher among men (115.7) than women (69.4) and among those 50-59 (194.4) and 60-69 years old (224.2) than among 40-49 year-olds (107.8) and 30-39 year-olds (84.1). Rates were higher in zip codes with high (83.5) or very high (103.1) percentages of residents living below the federal poverty threshold compared with rates in low poverty areas (59.2). </a:t>
            </a:r>
            <a:endParaRPr lang="en-US" sz="3000" dirty="0" smtClean="0">
              <a:latin typeface="Calibri" panose="020F0502020204030204" pitchFamily="34" charset="0"/>
              <a:cs typeface="Calibri" panose="020F0502020204030204" pitchFamily="34" charset="0"/>
            </a:endParaRPr>
          </a:p>
          <a:p>
            <a:pPr algn="just">
              <a:lnSpc>
                <a:spcPct val="150000"/>
              </a:lnSpc>
            </a:pPr>
            <a:r>
              <a:rPr lang="en-US" sz="3000" kern="0" dirty="0" smtClean="0">
                <a:latin typeface="Calibri" panose="020F0502020204030204" pitchFamily="34" charset="0"/>
                <a:cs typeface="Calibri" panose="020F0502020204030204" pitchFamily="34" charset="0"/>
              </a:rPr>
              <a:t>The </a:t>
            </a:r>
            <a:r>
              <a:rPr lang="en-US" sz="3000" kern="0" dirty="0">
                <a:latin typeface="Calibri" panose="020F0502020204030204" pitchFamily="34" charset="0"/>
                <a:cs typeface="Calibri" panose="020F0502020204030204" pitchFamily="34" charset="0"/>
              </a:rPr>
              <a:t>highest rate of chronic hepatitis C was seen in the New York City incarcerated population at 814.4 per 100,000 people. All persons from a New York City correctional facility were aggregated to </a:t>
            </a:r>
            <a:r>
              <a:rPr lang="en-US" sz="3000" kern="0" dirty="0" err="1">
                <a:latin typeface="Calibri" panose="020F0502020204030204" pitchFamily="34" charset="0"/>
                <a:cs typeface="Calibri" panose="020F0502020204030204" pitchFamily="34" charset="0"/>
              </a:rPr>
              <a:t>Rikers</a:t>
            </a:r>
            <a:r>
              <a:rPr lang="en-US" sz="3000" kern="0" dirty="0">
                <a:latin typeface="Calibri" panose="020F0502020204030204" pitchFamily="34" charset="0"/>
                <a:cs typeface="Calibri" panose="020F0502020204030204" pitchFamily="34" charset="0"/>
              </a:rPr>
              <a:t> Island.</a:t>
            </a:r>
          </a:p>
          <a:p>
            <a:pPr algn="just">
              <a:lnSpc>
                <a:spcPct val="150000"/>
              </a:lnSpc>
            </a:pPr>
            <a:r>
              <a:rPr lang="en-US" sz="3000" kern="0" dirty="0" smtClean="0">
                <a:latin typeface="Calibri" panose="020F0502020204030204" pitchFamily="34" charset="0"/>
                <a:cs typeface="Calibri" panose="020F0502020204030204" pitchFamily="34" charset="0"/>
              </a:rPr>
              <a:t>Neighborhoods </a:t>
            </a:r>
            <a:r>
              <a:rPr lang="en-US" sz="3000" kern="0" dirty="0">
                <a:latin typeface="Calibri" panose="020F0502020204030204" pitchFamily="34" charset="0"/>
                <a:cs typeface="Calibri" panose="020F0502020204030204" pitchFamily="34" charset="0"/>
              </a:rPr>
              <a:t>with the highest chronic hepatitis C rates were East Harlem, Manhattan and </a:t>
            </a:r>
            <a:r>
              <a:rPr lang="en-US" sz="3000" kern="0" dirty="0" err="1" smtClean="0">
                <a:latin typeface="Calibri" panose="020F0502020204030204" pitchFamily="34" charset="0"/>
                <a:cs typeface="Calibri" panose="020F0502020204030204" pitchFamily="34" charset="0"/>
              </a:rPr>
              <a:t>Morrisania</a:t>
            </a:r>
            <a:r>
              <a:rPr lang="en-US" sz="3000" kern="0" dirty="0" smtClean="0">
                <a:latin typeface="Calibri" panose="020F0502020204030204" pitchFamily="34" charset="0"/>
                <a:cs typeface="Calibri" panose="020F0502020204030204" pitchFamily="34" charset="0"/>
              </a:rPr>
              <a:t>/Hunts Point, </a:t>
            </a:r>
            <a:r>
              <a:rPr lang="en-US" sz="3000" kern="0" dirty="0">
                <a:latin typeface="Calibri" panose="020F0502020204030204" pitchFamily="34" charset="0"/>
                <a:cs typeface="Calibri" panose="020F0502020204030204" pitchFamily="34" charset="0"/>
              </a:rPr>
              <a:t>Bronx.</a:t>
            </a:r>
          </a:p>
        </p:txBody>
      </p:sp>
      <p:sp>
        <p:nvSpPr>
          <p:cNvPr id="39" name="Text Placeholder 173"/>
          <p:cNvSpPr txBox="1">
            <a:spLocks/>
          </p:cNvSpPr>
          <p:nvPr/>
        </p:nvSpPr>
        <p:spPr>
          <a:xfrm>
            <a:off x="31184293" y="19788020"/>
            <a:ext cx="7911279" cy="3215070"/>
          </a:xfrm>
          <a:prstGeom prst="rect">
            <a:avLst/>
          </a:prstGeom>
        </p:spPr>
        <p:txBody>
          <a:bodyPr lIns="182880" tIns="182880" rIns="182880" bIns="182880"/>
          <a:lstStyle>
            <a:lvl1pPr marL="342792" indent="-342792" algn="l" rtl="0" eaLnBrk="0" fontAlgn="base" hangingPunct="0">
              <a:spcBef>
                <a:spcPct val="20000"/>
              </a:spcBef>
              <a:spcAft>
                <a:spcPct val="0"/>
              </a:spcAft>
              <a:buChar char="•"/>
              <a:defRPr sz="2900">
                <a:solidFill>
                  <a:schemeClr val="tx1"/>
                </a:solidFill>
                <a:latin typeface="+mn-lt"/>
                <a:ea typeface="+mn-ea"/>
                <a:cs typeface="+mn-cs"/>
              </a:defRPr>
            </a:lvl1pPr>
            <a:lvl2pPr marL="739536" indent="-282485" algn="l" rtl="0" eaLnBrk="0" fontAlgn="base" hangingPunct="0">
              <a:spcBef>
                <a:spcPct val="20000"/>
              </a:spcBef>
              <a:spcAft>
                <a:spcPct val="0"/>
              </a:spcAft>
              <a:buChar char="–"/>
              <a:defRPr sz="2900">
                <a:solidFill>
                  <a:schemeClr val="tx1"/>
                </a:solidFill>
                <a:latin typeface="+mn-lt"/>
              </a:defRPr>
            </a:lvl2pPr>
            <a:lvl3pPr marL="1142635" indent="-228523" algn="l" rtl="0" eaLnBrk="0" fontAlgn="base" hangingPunct="0">
              <a:spcBef>
                <a:spcPct val="20000"/>
              </a:spcBef>
              <a:spcAft>
                <a:spcPct val="0"/>
              </a:spcAft>
              <a:buChar char="•"/>
              <a:defRPr sz="2400">
                <a:solidFill>
                  <a:schemeClr val="tx1"/>
                </a:solidFill>
                <a:latin typeface="+mn-lt"/>
              </a:defRPr>
            </a:lvl3pPr>
            <a:lvl4pPr marL="1599691" indent="-228523" algn="l" rtl="0" eaLnBrk="0" fontAlgn="base" hangingPunct="0">
              <a:spcBef>
                <a:spcPct val="20000"/>
              </a:spcBef>
              <a:spcAft>
                <a:spcPct val="0"/>
              </a:spcAft>
              <a:buChar char="–"/>
              <a:defRPr sz="1900">
                <a:solidFill>
                  <a:schemeClr val="tx1"/>
                </a:solidFill>
                <a:latin typeface="+mn-lt"/>
              </a:defRPr>
            </a:lvl4pPr>
            <a:lvl5pPr marL="2056738" indent="-228523" algn="l" rtl="0" eaLnBrk="0" fontAlgn="base" hangingPunct="0">
              <a:spcBef>
                <a:spcPct val="20000"/>
              </a:spcBef>
              <a:spcAft>
                <a:spcPct val="0"/>
              </a:spcAft>
              <a:buChar char="»"/>
              <a:defRPr sz="1900">
                <a:solidFill>
                  <a:schemeClr val="tx1"/>
                </a:solidFill>
                <a:latin typeface="+mn-lt"/>
              </a:defRPr>
            </a:lvl5pPr>
            <a:lvl6pPr marL="2513794" indent="-228523" algn="l" rtl="0" fontAlgn="base">
              <a:spcBef>
                <a:spcPct val="20000"/>
              </a:spcBef>
              <a:spcAft>
                <a:spcPct val="0"/>
              </a:spcAft>
              <a:buChar char="»"/>
              <a:defRPr sz="1900">
                <a:solidFill>
                  <a:schemeClr val="tx1"/>
                </a:solidFill>
                <a:latin typeface="+mn-lt"/>
              </a:defRPr>
            </a:lvl6pPr>
            <a:lvl7pPr marL="2970850" indent="-228523" algn="l" rtl="0" fontAlgn="base">
              <a:spcBef>
                <a:spcPct val="20000"/>
              </a:spcBef>
              <a:spcAft>
                <a:spcPct val="0"/>
              </a:spcAft>
              <a:buChar char="»"/>
              <a:defRPr sz="1900">
                <a:solidFill>
                  <a:schemeClr val="tx1"/>
                </a:solidFill>
                <a:latin typeface="+mn-lt"/>
              </a:defRPr>
            </a:lvl7pPr>
            <a:lvl8pPr marL="3427906" indent="-228523" algn="l" rtl="0" fontAlgn="base">
              <a:spcBef>
                <a:spcPct val="20000"/>
              </a:spcBef>
              <a:spcAft>
                <a:spcPct val="0"/>
              </a:spcAft>
              <a:buChar char="»"/>
              <a:defRPr sz="1900">
                <a:solidFill>
                  <a:schemeClr val="tx1"/>
                </a:solidFill>
                <a:latin typeface="+mn-lt"/>
              </a:defRPr>
            </a:lvl8pPr>
            <a:lvl9pPr marL="3884952" indent="-228523" algn="l" rtl="0" fontAlgn="base">
              <a:spcBef>
                <a:spcPct val="20000"/>
              </a:spcBef>
              <a:spcAft>
                <a:spcPct val="0"/>
              </a:spcAft>
              <a:buChar char="»"/>
              <a:defRPr sz="1900">
                <a:solidFill>
                  <a:schemeClr val="tx1"/>
                </a:solidFill>
                <a:latin typeface="+mn-lt"/>
              </a:defRPr>
            </a:lvl9pPr>
          </a:lstStyle>
          <a:p>
            <a:pPr marL="0" indent="0" algn="just">
              <a:lnSpc>
                <a:spcPct val="150000"/>
              </a:lnSpc>
              <a:buNone/>
            </a:pPr>
            <a:r>
              <a:rPr lang="en-US" sz="3000" dirty="0" smtClean="0">
                <a:latin typeface="Calibri" panose="020F0502020204030204" pitchFamily="34" charset="0"/>
                <a:cs typeface="Calibri" panose="020F0502020204030204" pitchFamily="34" charset="0"/>
              </a:rPr>
              <a:t>There </a:t>
            </a:r>
            <a:r>
              <a:rPr lang="en-US" sz="3000" dirty="0">
                <a:latin typeface="Calibri" panose="020F0502020204030204" pitchFamily="34" charset="0"/>
                <a:cs typeface="Calibri" panose="020F0502020204030204" pitchFamily="34" charset="0"/>
              </a:rPr>
              <a:t>were 160,854 persons with HCV infection in the cross-registry matched </a:t>
            </a:r>
            <a:r>
              <a:rPr lang="en-US" sz="3000" dirty="0" smtClean="0">
                <a:latin typeface="Calibri" panose="020F0502020204030204" pitchFamily="34" charset="0"/>
                <a:cs typeface="Calibri" panose="020F0502020204030204" pitchFamily="34" charset="0"/>
              </a:rPr>
              <a:t>dataset.</a:t>
            </a:r>
          </a:p>
          <a:p>
            <a:pPr marL="0" indent="0" algn="just">
              <a:lnSpc>
                <a:spcPct val="150000"/>
              </a:lnSpc>
              <a:buNone/>
            </a:pPr>
            <a:r>
              <a:rPr lang="en-US" sz="3000" dirty="0" smtClean="0">
                <a:latin typeface="Calibri" panose="020F0502020204030204" pitchFamily="34" charset="0"/>
                <a:cs typeface="Calibri" panose="020F0502020204030204" pitchFamily="34" charset="0"/>
              </a:rPr>
              <a:t>Of </a:t>
            </a:r>
            <a:r>
              <a:rPr lang="en-US" sz="3000" dirty="0">
                <a:latin typeface="Calibri" panose="020F0502020204030204" pitchFamily="34" charset="0"/>
                <a:cs typeface="Calibri" panose="020F0502020204030204" pitchFamily="34" charset="0"/>
              </a:rPr>
              <a:t>these, 14.4% were infected with HIV, compared with approximately 1.4% of New Yorkers overall, and 3.2% were co-infected with hepatitis B virus. </a:t>
            </a:r>
            <a:endParaRPr lang="en-US" sz="3000" kern="0" dirty="0" smtClean="0">
              <a:latin typeface="Calibri" panose="020F0502020204030204" pitchFamily="34" charset="0"/>
              <a:cs typeface="Calibri" panose="020F0502020204030204" pitchFamily="34" charset="0"/>
            </a:endParaRPr>
          </a:p>
        </p:txBody>
      </p:sp>
      <p:sp>
        <p:nvSpPr>
          <p:cNvPr id="33" name="Text Placeholder 173"/>
          <p:cNvSpPr txBox="1">
            <a:spLocks/>
          </p:cNvSpPr>
          <p:nvPr/>
        </p:nvSpPr>
        <p:spPr>
          <a:xfrm>
            <a:off x="12158071" y="19866489"/>
            <a:ext cx="17861246" cy="4112195"/>
          </a:xfrm>
          <a:prstGeom prst="rect">
            <a:avLst/>
          </a:prstGeom>
        </p:spPr>
        <p:txBody>
          <a:bodyPr lIns="182880" tIns="182880" rIns="182880" bIns="182880"/>
          <a:lstStyle>
            <a:lvl1pPr marL="342792" indent="-342792" algn="l" rtl="0" eaLnBrk="0" fontAlgn="base" hangingPunct="0">
              <a:spcBef>
                <a:spcPct val="20000"/>
              </a:spcBef>
              <a:spcAft>
                <a:spcPct val="0"/>
              </a:spcAft>
              <a:buChar char="•"/>
              <a:defRPr sz="2900">
                <a:solidFill>
                  <a:schemeClr val="tx1"/>
                </a:solidFill>
                <a:latin typeface="+mn-lt"/>
                <a:ea typeface="+mn-ea"/>
                <a:cs typeface="+mn-cs"/>
              </a:defRPr>
            </a:lvl1pPr>
            <a:lvl2pPr marL="739536" indent="-282485" algn="l" rtl="0" eaLnBrk="0" fontAlgn="base" hangingPunct="0">
              <a:spcBef>
                <a:spcPct val="20000"/>
              </a:spcBef>
              <a:spcAft>
                <a:spcPct val="0"/>
              </a:spcAft>
              <a:buChar char="–"/>
              <a:defRPr sz="2900">
                <a:solidFill>
                  <a:schemeClr val="tx1"/>
                </a:solidFill>
                <a:latin typeface="+mn-lt"/>
              </a:defRPr>
            </a:lvl2pPr>
            <a:lvl3pPr marL="1142635" indent="-228523" algn="l" rtl="0" eaLnBrk="0" fontAlgn="base" hangingPunct="0">
              <a:spcBef>
                <a:spcPct val="20000"/>
              </a:spcBef>
              <a:spcAft>
                <a:spcPct val="0"/>
              </a:spcAft>
              <a:buChar char="•"/>
              <a:defRPr sz="2400">
                <a:solidFill>
                  <a:schemeClr val="tx1"/>
                </a:solidFill>
                <a:latin typeface="+mn-lt"/>
              </a:defRPr>
            </a:lvl3pPr>
            <a:lvl4pPr marL="1599691" indent="-228523" algn="l" rtl="0" eaLnBrk="0" fontAlgn="base" hangingPunct="0">
              <a:spcBef>
                <a:spcPct val="20000"/>
              </a:spcBef>
              <a:spcAft>
                <a:spcPct val="0"/>
              </a:spcAft>
              <a:buChar char="–"/>
              <a:defRPr sz="1900">
                <a:solidFill>
                  <a:schemeClr val="tx1"/>
                </a:solidFill>
                <a:latin typeface="+mn-lt"/>
              </a:defRPr>
            </a:lvl4pPr>
            <a:lvl5pPr marL="2056738" indent="-228523" algn="l" rtl="0" eaLnBrk="0" fontAlgn="base" hangingPunct="0">
              <a:spcBef>
                <a:spcPct val="20000"/>
              </a:spcBef>
              <a:spcAft>
                <a:spcPct val="0"/>
              </a:spcAft>
              <a:buChar char="»"/>
              <a:defRPr sz="1900">
                <a:solidFill>
                  <a:schemeClr val="tx1"/>
                </a:solidFill>
                <a:latin typeface="+mn-lt"/>
              </a:defRPr>
            </a:lvl5pPr>
            <a:lvl6pPr marL="2513794" indent="-228523" algn="l" rtl="0" fontAlgn="base">
              <a:spcBef>
                <a:spcPct val="20000"/>
              </a:spcBef>
              <a:spcAft>
                <a:spcPct val="0"/>
              </a:spcAft>
              <a:buChar char="»"/>
              <a:defRPr sz="1900">
                <a:solidFill>
                  <a:schemeClr val="tx1"/>
                </a:solidFill>
                <a:latin typeface="+mn-lt"/>
              </a:defRPr>
            </a:lvl6pPr>
            <a:lvl7pPr marL="2970850" indent="-228523" algn="l" rtl="0" fontAlgn="base">
              <a:spcBef>
                <a:spcPct val="20000"/>
              </a:spcBef>
              <a:spcAft>
                <a:spcPct val="0"/>
              </a:spcAft>
              <a:buChar char="»"/>
              <a:defRPr sz="1900">
                <a:solidFill>
                  <a:schemeClr val="tx1"/>
                </a:solidFill>
                <a:latin typeface="+mn-lt"/>
              </a:defRPr>
            </a:lvl7pPr>
            <a:lvl8pPr marL="3427906" indent="-228523" algn="l" rtl="0" fontAlgn="base">
              <a:spcBef>
                <a:spcPct val="20000"/>
              </a:spcBef>
              <a:spcAft>
                <a:spcPct val="0"/>
              </a:spcAft>
              <a:buChar char="»"/>
              <a:defRPr sz="1900">
                <a:solidFill>
                  <a:schemeClr val="tx1"/>
                </a:solidFill>
                <a:latin typeface="+mn-lt"/>
              </a:defRPr>
            </a:lvl8pPr>
            <a:lvl9pPr marL="3884952" indent="-228523" algn="l" rtl="0" fontAlgn="base">
              <a:spcBef>
                <a:spcPct val="20000"/>
              </a:spcBef>
              <a:spcAft>
                <a:spcPct val="0"/>
              </a:spcAft>
              <a:buChar char="»"/>
              <a:defRPr sz="1900">
                <a:solidFill>
                  <a:schemeClr val="tx1"/>
                </a:solidFill>
                <a:latin typeface="+mn-lt"/>
              </a:defRPr>
            </a:lvl9pPr>
          </a:lstStyle>
          <a:p>
            <a:pPr marL="0" indent="0" algn="just">
              <a:lnSpc>
                <a:spcPct val="150000"/>
              </a:lnSpc>
              <a:buNone/>
            </a:pPr>
            <a:r>
              <a:rPr lang="en-US" sz="3000" dirty="0" smtClean="0">
                <a:latin typeface="Calibri" panose="020F0502020204030204" pitchFamily="34" charset="0"/>
                <a:cs typeface="Calibri" panose="020F0502020204030204" pitchFamily="34" charset="0"/>
              </a:rPr>
              <a:t>From </a:t>
            </a:r>
            <a:r>
              <a:rPr lang="en-US" sz="3000" dirty="0">
                <a:latin typeface="Calibri" panose="020F0502020204030204" pitchFamily="34" charset="0"/>
                <a:cs typeface="Calibri" panose="020F0502020204030204" pitchFamily="34" charset="0"/>
              </a:rPr>
              <a:t>2001–2012, 3,392 persons with HCV infection were diagnosed with HCC. </a:t>
            </a:r>
            <a:r>
              <a:rPr lang="en-US" sz="3000" dirty="0" smtClean="0">
                <a:latin typeface="Calibri" panose="020F0502020204030204" pitchFamily="34" charset="0"/>
                <a:cs typeface="Calibri" panose="020F0502020204030204" pitchFamily="34" charset="0"/>
              </a:rPr>
              <a:t>They account for 38.4% of HCC diagnoses in this period. Of the 3,392 persons, </a:t>
            </a:r>
            <a:r>
              <a:rPr lang="en-US" sz="3000" dirty="0">
                <a:latin typeface="Calibri" panose="020F0502020204030204" pitchFamily="34" charset="0"/>
                <a:cs typeface="Calibri" panose="020F0502020204030204" pitchFamily="34" charset="0"/>
              </a:rPr>
              <a:t>most (74.5%) were men. </a:t>
            </a:r>
            <a:r>
              <a:rPr lang="en-US" sz="3000" dirty="0" smtClean="0">
                <a:latin typeface="Calibri" panose="020F0502020204030204" pitchFamily="34" charset="0"/>
                <a:cs typeface="Calibri" panose="020F0502020204030204" pitchFamily="34" charset="0"/>
              </a:rPr>
              <a:t>The majority of cases were </a:t>
            </a:r>
            <a:r>
              <a:rPr lang="en-US" sz="3000" dirty="0">
                <a:latin typeface="Calibri" panose="020F0502020204030204" pitchFamily="34" charset="0"/>
                <a:cs typeface="Calibri" panose="020F0502020204030204" pitchFamily="34" charset="0"/>
              </a:rPr>
              <a:t>Hispanic (35.0%) or non-Hispanic Black (30.1%), followed by non-Hispanic White (29.1%), and Asian/Pacific Islander (5.3%). More than half (55.9%) of HCV-HCC cases resided in high or very high poverty areas. </a:t>
            </a:r>
            <a:endParaRPr lang="en-US" sz="3000" dirty="0" smtClean="0">
              <a:latin typeface="Calibri" panose="020F0502020204030204" pitchFamily="34" charset="0"/>
              <a:cs typeface="Calibri" panose="020F0502020204030204" pitchFamily="34" charset="0"/>
            </a:endParaRPr>
          </a:p>
        </p:txBody>
      </p:sp>
      <p:graphicFrame>
        <p:nvGraphicFramePr>
          <p:cNvPr id="12" name="Table 11"/>
          <p:cNvGraphicFramePr>
            <a:graphicFrameLocks noGrp="1"/>
          </p:cNvGraphicFramePr>
          <p:nvPr>
            <p:extLst>
              <p:ext uri="{D42A27DB-BD31-4B8C-83A1-F6EECF244321}">
                <p14:modId xmlns:p14="http://schemas.microsoft.com/office/powerpoint/2010/main" val="835235189"/>
              </p:ext>
            </p:extLst>
          </p:nvPr>
        </p:nvGraphicFramePr>
        <p:xfrm>
          <a:off x="12304842" y="6675187"/>
          <a:ext cx="6999856" cy="11672577"/>
        </p:xfrm>
        <a:graphic>
          <a:graphicData uri="http://schemas.openxmlformats.org/drawingml/2006/table">
            <a:tbl>
              <a:tblPr/>
              <a:tblGrid>
                <a:gridCol w="3077372"/>
                <a:gridCol w="1188985"/>
                <a:gridCol w="1381320"/>
                <a:gridCol w="1352179"/>
              </a:tblGrid>
              <a:tr h="870195">
                <a:tc gridSpan="4">
                  <a:txBody>
                    <a:bodyPr/>
                    <a:lstStyle/>
                    <a:p>
                      <a:pPr algn="l" fontAlgn="t"/>
                      <a:r>
                        <a:rPr lang="en-US" sz="2400" b="1" i="0" u="none" strike="noStrike" dirty="0">
                          <a:solidFill>
                            <a:srgbClr val="FFFFFF"/>
                          </a:solidFill>
                          <a:effectLst/>
                          <a:latin typeface="Calibri" panose="020F0502020204030204" pitchFamily="34" charset="0"/>
                        </a:rPr>
                        <a:t>Table 1: People Newly Reported with Chronic Hepatitis C </a:t>
                      </a:r>
                      <a:r>
                        <a:rPr lang="en-US" sz="2400" b="1" i="0" u="none" strike="noStrike" dirty="0" smtClean="0">
                          <a:solidFill>
                            <a:srgbClr val="FFFFFF"/>
                          </a:solidFill>
                          <a:effectLst/>
                          <a:latin typeface="Calibri" panose="020F0502020204030204" pitchFamily="34" charset="0"/>
                        </a:rPr>
                        <a:t>in </a:t>
                      </a:r>
                      <a:r>
                        <a:rPr lang="en-US" sz="2400" b="1" i="0" u="none" strike="noStrike" dirty="0">
                          <a:solidFill>
                            <a:srgbClr val="FFFFFF"/>
                          </a:solidFill>
                          <a:effectLst/>
                          <a:latin typeface="Calibri" panose="020F0502020204030204" pitchFamily="34" charset="0"/>
                        </a:rPr>
                        <a:t>New York City, 2014</a:t>
                      </a:r>
                    </a:p>
                  </a:txBody>
                  <a:tcPr marL="9525" marR="9525" marT="9525" marB="0">
                    <a:lnL>
                      <a:noFill/>
                    </a:lnL>
                    <a:lnR>
                      <a:noFill/>
                    </a:lnR>
                    <a:lnT>
                      <a:noFill/>
                    </a:lnT>
                    <a:lnB w="6350" cap="flat" cmpd="sng" algn="ctr">
                      <a:solidFill>
                        <a:srgbClr val="FFFFFF"/>
                      </a:solidFill>
                      <a:prstDash val="solid"/>
                      <a:round/>
                      <a:headEnd type="none" w="med" len="med"/>
                      <a:tailEnd type="none" w="med" len="med"/>
                    </a:lnB>
                    <a:solidFill>
                      <a:srgbClr val="422774"/>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1103527">
                <a:tc>
                  <a:txBody>
                    <a:bodyPr/>
                    <a:lstStyle/>
                    <a:p>
                      <a:pPr algn="l" fontAlgn="t"/>
                      <a:r>
                        <a:rPr lang="en-US" sz="2000" b="0" i="0" u="none" strike="noStrike" dirty="0">
                          <a:solidFill>
                            <a:srgbClr val="000000"/>
                          </a:solidFill>
                          <a:effectLst/>
                          <a:latin typeface="Calibri" panose="020F0502020204030204" pitchFamily="34" charset="0"/>
                        </a:rPr>
                        <a:t> </a:t>
                      </a:r>
                    </a:p>
                  </a:txBody>
                  <a:tcPr marL="9525" marR="9525" marT="9525" marB="0">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22774"/>
                    </a:solidFill>
                  </a:tcPr>
                </a:tc>
                <a:tc>
                  <a:txBody>
                    <a:bodyPr/>
                    <a:lstStyle/>
                    <a:p>
                      <a:pPr algn="l" fontAlgn="t"/>
                      <a:r>
                        <a:rPr lang="en-US" sz="2000" b="1" i="0" u="none" strike="noStrike">
                          <a:solidFill>
                            <a:srgbClr val="FFFFFF"/>
                          </a:solidFill>
                          <a:effectLst/>
                          <a:latin typeface="Calibri" panose="020F0502020204030204" pitchFamily="34" charset="0"/>
                        </a:rPr>
                        <a:t>Number</a:t>
                      </a:r>
                      <a:endParaRPr lang="en-US" sz="2000" b="1" i="0" u="none" strike="noStrike">
                        <a:solidFill>
                          <a:srgbClr val="000000"/>
                        </a:solidFill>
                        <a:effectLst/>
                        <a:latin typeface="Calibri" panose="020F0502020204030204" pitchFamily="34" charset="0"/>
                      </a:endParaRPr>
                    </a:p>
                  </a:txBody>
                  <a:tcPr marL="9525" marR="9525" marT="9525"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22774"/>
                    </a:solidFill>
                  </a:tcPr>
                </a:tc>
                <a:tc>
                  <a:txBody>
                    <a:bodyPr/>
                    <a:lstStyle/>
                    <a:p>
                      <a:pPr algn="l" fontAlgn="t"/>
                      <a:r>
                        <a:rPr lang="en-US" sz="2000" b="1" i="0" u="none" strike="noStrike" dirty="0" smtClean="0">
                          <a:solidFill>
                            <a:srgbClr val="FFFFFF"/>
                          </a:solidFill>
                          <a:effectLst/>
                          <a:latin typeface="Calibri" panose="020F0502020204030204" pitchFamily="34" charset="0"/>
                        </a:rPr>
                        <a:t>Percent </a:t>
                      </a:r>
                      <a:r>
                        <a:rPr lang="en-US" sz="2000" b="1" i="0" u="none" strike="noStrike" dirty="0">
                          <a:solidFill>
                            <a:srgbClr val="FFFFFF"/>
                          </a:solidFill>
                          <a:effectLst/>
                          <a:latin typeface="Calibri" panose="020F0502020204030204" pitchFamily="34" charset="0"/>
                        </a:rPr>
                        <a:t>of Each Group</a:t>
                      </a:r>
                      <a:endParaRPr lang="en-US" sz="2000" b="1" i="0" u="none" strike="noStrike" dirty="0">
                        <a:solidFill>
                          <a:srgbClr val="000000"/>
                        </a:solidFill>
                        <a:effectLst/>
                        <a:latin typeface="Calibri" panose="020F0502020204030204" pitchFamily="34" charset="0"/>
                      </a:endParaRPr>
                    </a:p>
                  </a:txBody>
                  <a:tcPr marL="9525" marR="9525" marT="9525"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22774"/>
                    </a:solidFill>
                  </a:tcPr>
                </a:tc>
                <a:tc>
                  <a:txBody>
                    <a:bodyPr/>
                    <a:lstStyle/>
                    <a:p>
                      <a:pPr algn="l" fontAlgn="t"/>
                      <a:r>
                        <a:rPr lang="en-US" sz="2000" b="1" i="0" u="none" strike="noStrike">
                          <a:solidFill>
                            <a:srgbClr val="FFFFFF"/>
                          </a:solidFill>
                          <a:effectLst/>
                          <a:latin typeface="Calibri" panose="020F0502020204030204" pitchFamily="34" charset="0"/>
                        </a:rPr>
                        <a:t>Rate Per 100,000</a:t>
                      </a:r>
                      <a:br>
                        <a:rPr lang="en-US" sz="2000" b="1" i="0" u="none" strike="noStrike">
                          <a:solidFill>
                            <a:srgbClr val="FFFFFF"/>
                          </a:solidFill>
                          <a:effectLst/>
                          <a:latin typeface="Calibri" panose="020F0502020204030204" pitchFamily="34" charset="0"/>
                        </a:rPr>
                      </a:br>
                      <a:r>
                        <a:rPr lang="en-US" sz="2000" b="1" i="0" u="none" strike="noStrike">
                          <a:solidFill>
                            <a:srgbClr val="FFFFFF"/>
                          </a:solidFill>
                          <a:effectLst/>
                          <a:latin typeface="Calibri" panose="020F0502020204030204" pitchFamily="34" charset="0"/>
                        </a:rPr>
                        <a:t>People</a:t>
                      </a:r>
                      <a:endParaRPr lang="en-US" sz="2000" b="0" i="0" u="none" strike="noStrike">
                        <a:solidFill>
                          <a:srgbClr val="000000"/>
                        </a:solidFill>
                        <a:effectLst/>
                        <a:latin typeface="Calibri" panose="020F0502020204030204" pitchFamily="34" charset="0"/>
                      </a:endParaRPr>
                    </a:p>
                  </a:txBody>
                  <a:tcPr marL="9525" marR="9525" marT="9525" marB="0">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22774"/>
                    </a:solidFill>
                  </a:tcPr>
                </a:tc>
              </a:tr>
              <a:tr h="379903">
                <a:tc>
                  <a:txBody>
                    <a:bodyPr/>
                    <a:lstStyle/>
                    <a:p>
                      <a:pPr algn="l" fontAlgn="t"/>
                      <a:r>
                        <a:rPr lang="en-US" sz="2000" b="1" i="0" u="none" strike="noStrike" dirty="0">
                          <a:solidFill>
                            <a:srgbClr val="231F20"/>
                          </a:solidFill>
                          <a:effectLst/>
                          <a:latin typeface="Calibri" panose="020F0502020204030204" pitchFamily="34" charset="0"/>
                        </a:rPr>
                        <a:t>Overall</a:t>
                      </a:r>
                      <a:endParaRPr lang="en-US" sz="2000" b="1" i="0" u="none" strike="noStrike" dirty="0">
                        <a:solidFill>
                          <a:srgbClr val="000000"/>
                        </a:solidFill>
                        <a:effectLst/>
                        <a:latin typeface="Calibri" panose="020F0502020204030204" pitchFamily="34" charset="0"/>
                      </a:endParaRPr>
                    </a:p>
                  </a:txBody>
                  <a:tcPr marL="9525" marR="9525" marT="9525" marB="0">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1" i="0" u="none" strike="noStrike" dirty="0">
                          <a:solidFill>
                            <a:srgbClr val="231F20"/>
                          </a:solidFill>
                          <a:effectLst/>
                          <a:latin typeface="Calibri" panose="020F0502020204030204" pitchFamily="34" charset="0"/>
                        </a:rPr>
                        <a:t>7,691</a:t>
                      </a:r>
                    </a:p>
                  </a:txBody>
                  <a:tcPr marL="9525" marR="9525" marT="9525"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1" i="0" u="none" strike="noStrike" dirty="0">
                          <a:solidFill>
                            <a:srgbClr val="231F20"/>
                          </a:solidFill>
                          <a:effectLst/>
                          <a:latin typeface="Calibri" panose="020F0502020204030204" pitchFamily="34" charset="0"/>
                        </a:rPr>
                        <a:t>N/A</a:t>
                      </a:r>
                      <a:endParaRPr lang="en-US" sz="2000" b="1" i="0" u="none" strike="noStrike" dirty="0">
                        <a:solidFill>
                          <a:srgbClr val="000000"/>
                        </a:solidFill>
                        <a:effectLst/>
                        <a:latin typeface="Calibri" panose="020F0502020204030204" pitchFamily="34" charset="0"/>
                      </a:endParaRPr>
                    </a:p>
                  </a:txBody>
                  <a:tcPr marL="9525" marR="9525" marT="9525"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1" i="0" u="none" strike="noStrike" dirty="0">
                          <a:solidFill>
                            <a:srgbClr val="231F20"/>
                          </a:solidFill>
                          <a:effectLst/>
                          <a:latin typeface="Calibri" panose="020F0502020204030204" pitchFamily="34" charset="0"/>
                        </a:rPr>
                        <a:t>91.5</a:t>
                      </a:r>
                    </a:p>
                  </a:txBody>
                  <a:tcPr marL="9525" marR="9525" marT="9525" marB="0">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r>
              <a:tr h="379903">
                <a:tc gridSpan="4">
                  <a:txBody>
                    <a:bodyPr/>
                    <a:lstStyle/>
                    <a:p>
                      <a:pPr algn="l" fontAlgn="t"/>
                      <a:r>
                        <a:rPr lang="en-US" sz="2000" b="1" i="0" u="none" strike="noStrike">
                          <a:solidFill>
                            <a:srgbClr val="FFFFFF"/>
                          </a:solidFill>
                          <a:effectLst/>
                          <a:latin typeface="Calibri" panose="020F0502020204030204" pitchFamily="34" charset="0"/>
                        </a:rPr>
                        <a:t>Sex</a:t>
                      </a:r>
                      <a:endParaRPr lang="en-US" sz="2000" b="1" i="0" u="none" strike="noStrike">
                        <a:solidFill>
                          <a:srgbClr val="000000"/>
                        </a:solidFill>
                        <a:effectLst/>
                        <a:latin typeface="Calibri" panose="020F0502020204030204" pitchFamily="34" charset="0"/>
                      </a:endParaRPr>
                    </a:p>
                  </a:txBody>
                  <a:tcPr marL="9525" marR="9525" marT="9525" marB="0">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22774"/>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379903">
                <a:tc>
                  <a:txBody>
                    <a:bodyPr/>
                    <a:lstStyle/>
                    <a:p>
                      <a:pPr algn="l" fontAlgn="t"/>
                      <a:r>
                        <a:rPr lang="en-US" sz="2000" b="1" i="0" u="none" strike="noStrike">
                          <a:solidFill>
                            <a:srgbClr val="231F20"/>
                          </a:solidFill>
                          <a:effectLst/>
                          <a:latin typeface="Calibri" panose="020F0502020204030204" pitchFamily="34" charset="0"/>
                        </a:rPr>
                        <a:t>Female</a:t>
                      </a:r>
                      <a:endParaRPr lang="en-US" sz="2000" b="1" i="0" u="none" strike="noStrike">
                        <a:solidFill>
                          <a:srgbClr val="000000"/>
                        </a:solidFill>
                        <a:effectLst/>
                        <a:latin typeface="Calibri" panose="020F0502020204030204" pitchFamily="34" charset="0"/>
                      </a:endParaRPr>
                    </a:p>
                  </a:txBody>
                  <a:tcPr marL="9525" marR="9525" marT="9525" marB="0">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3,049</a:t>
                      </a:r>
                    </a:p>
                  </a:txBody>
                  <a:tcPr marL="9525" marR="9525" marT="9525"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a:solidFill>
                            <a:srgbClr val="231F20"/>
                          </a:solidFill>
                          <a:effectLst/>
                          <a:latin typeface="Calibri" panose="020F0502020204030204" pitchFamily="34" charset="0"/>
                        </a:rPr>
                        <a:t>39.6</a:t>
                      </a:r>
                    </a:p>
                  </a:txBody>
                  <a:tcPr marL="9525" marR="9525" marT="9525"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a:solidFill>
                            <a:srgbClr val="231F20"/>
                          </a:solidFill>
                          <a:effectLst/>
                          <a:latin typeface="Calibri" panose="020F0502020204030204" pitchFamily="34" charset="0"/>
                        </a:rPr>
                        <a:t>69.4</a:t>
                      </a:r>
                    </a:p>
                  </a:txBody>
                  <a:tcPr marL="9525" marR="9525" marT="9525" marB="0">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r>
              <a:tr h="379903">
                <a:tc>
                  <a:txBody>
                    <a:bodyPr/>
                    <a:lstStyle/>
                    <a:p>
                      <a:pPr algn="l" fontAlgn="t"/>
                      <a:r>
                        <a:rPr lang="en-US" sz="2000" b="1" i="0" u="none" strike="noStrike" dirty="0">
                          <a:solidFill>
                            <a:srgbClr val="231F20"/>
                          </a:solidFill>
                          <a:effectLst/>
                          <a:latin typeface="Calibri" panose="020F0502020204030204" pitchFamily="34" charset="0"/>
                        </a:rPr>
                        <a:t>Male</a:t>
                      </a:r>
                      <a:endParaRPr lang="en-US" sz="2000" b="1" i="0" u="none" strike="noStrike" dirty="0">
                        <a:solidFill>
                          <a:srgbClr val="000000"/>
                        </a:solidFill>
                        <a:effectLst/>
                        <a:latin typeface="Calibri" panose="020F0502020204030204" pitchFamily="34" charset="0"/>
                      </a:endParaRPr>
                    </a:p>
                  </a:txBody>
                  <a:tcPr marL="9525" marR="9525" marT="9525" marB="0">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4,641</a:t>
                      </a:r>
                    </a:p>
                  </a:txBody>
                  <a:tcPr marL="9525" marR="9525" marT="9525"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a:solidFill>
                            <a:srgbClr val="231F20"/>
                          </a:solidFill>
                          <a:effectLst/>
                          <a:latin typeface="Calibri" panose="020F0502020204030204" pitchFamily="34" charset="0"/>
                        </a:rPr>
                        <a:t>60.3</a:t>
                      </a:r>
                    </a:p>
                  </a:txBody>
                  <a:tcPr marL="9525" marR="9525" marT="9525"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a:solidFill>
                            <a:srgbClr val="DC9F0C"/>
                          </a:solidFill>
                          <a:effectLst/>
                          <a:latin typeface="Calibri" panose="020F0502020204030204" pitchFamily="34" charset="0"/>
                        </a:rPr>
                        <a:t>115.7</a:t>
                      </a:r>
                    </a:p>
                  </a:txBody>
                  <a:tcPr marL="9525" marR="9525" marT="9525" marB="0">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r>
              <a:tr h="379903">
                <a:tc>
                  <a:txBody>
                    <a:bodyPr/>
                    <a:lstStyle/>
                    <a:p>
                      <a:pPr algn="l" fontAlgn="t"/>
                      <a:r>
                        <a:rPr lang="en-US" sz="2000" b="1" i="0" u="none" strike="noStrike" dirty="0">
                          <a:solidFill>
                            <a:srgbClr val="231F20"/>
                          </a:solidFill>
                          <a:effectLst/>
                          <a:latin typeface="Calibri" panose="020F0502020204030204" pitchFamily="34" charset="0"/>
                        </a:rPr>
                        <a:t>Transgender</a:t>
                      </a:r>
                      <a:endParaRPr lang="en-US" sz="2000" b="1" i="0" u="none" strike="noStrike" dirty="0">
                        <a:solidFill>
                          <a:srgbClr val="000000"/>
                        </a:solidFill>
                        <a:effectLst/>
                        <a:latin typeface="Calibri" panose="020F0502020204030204" pitchFamily="34" charset="0"/>
                      </a:endParaRPr>
                    </a:p>
                  </a:txBody>
                  <a:tcPr marL="9525" marR="9525" marT="9525" marB="0">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1</a:t>
                      </a:r>
                    </a:p>
                  </a:txBody>
                  <a:tcPr marL="9525" marR="9525" marT="9525"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a:solidFill>
                            <a:srgbClr val="231F20"/>
                          </a:solidFill>
                          <a:effectLst/>
                          <a:latin typeface="Calibri" panose="020F0502020204030204" pitchFamily="34" charset="0"/>
                        </a:rPr>
                        <a:t>0.0</a:t>
                      </a:r>
                    </a:p>
                  </a:txBody>
                  <a:tcPr marL="9525" marR="9525" marT="9525"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a:solidFill>
                            <a:srgbClr val="231F20"/>
                          </a:solidFill>
                          <a:effectLst/>
                          <a:latin typeface="Calibri" panose="020F0502020204030204" pitchFamily="34" charset="0"/>
                        </a:rPr>
                        <a:t>N/A</a:t>
                      </a:r>
                      <a:endParaRPr lang="en-US" sz="2000" b="0" i="0" u="none" strike="noStrike">
                        <a:solidFill>
                          <a:srgbClr val="000000"/>
                        </a:solidFill>
                        <a:effectLst/>
                        <a:latin typeface="Calibri" panose="020F0502020204030204" pitchFamily="34" charset="0"/>
                      </a:endParaRPr>
                    </a:p>
                  </a:txBody>
                  <a:tcPr marL="9525" marR="9525" marT="9525" marB="0">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r>
              <a:tr h="379903">
                <a:tc>
                  <a:txBody>
                    <a:bodyPr/>
                    <a:lstStyle/>
                    <a:p>
                      <a:pPr algn="l" fontAlgn="t"/>
                      <a:r>
                        <a:rPr lang="en-US" sz="2000" b="1" i="0" u="none" strike="noStrike">
                          <a:solidFill>
                            <a:srgbClr val="231F20"/>
                          </a:solidFill>
                          <a:effectLst/>
                          <a:latin typeface="Calibri" panose="020F0502020204030204" pitchFamily="34" charset="0"/>
                        </a:rPr>
                        <a:t>Unknown</a:t>
                      </a:r>
                      <a:endParaRPr lang="en-US" sz="2000" b="1" i="0" u="none" strike="noStrike">
                        <a:solidFill>
                          <a:srgbClr val="000000"/>
                        </a:solidFill>
                        <a:effectLst/>
                        <a:latin typeface="Calibri" panose="020F0502020204030204" pitchFamily="34" charset="0"/>
                      </a:endParaRPr>
                    </a:p>
                  </a:txBody>
                  <a:tcPr marL="9525" marR="9525" marT="9525" marB="0">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0</a:t>
                      </a:r>
                    </a:p>
                  </a:txBody>
                  <a:tcPr marL="9525" marR="9525" marT="9525"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0.0</a:t>
                      </a:r>
                    </a:p>
                  </a:txBody>
                  <a:tcPr marL="9525" marR="9525" marT="9525"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a:solidFill>
                            <a:srgbClr val="231F20"/>
                          </a:solidFill>
                          <a:effectLst/>
                          <a:latin typeface="Calibri" panose="020F0502020204030204" pitchFamily="34" charset="0"/>
                        </a:rPr>
                        <a:t>N/A</a:t>
                      </a:r>
                      <a:endParaRPr lang="en-US" sz="2000" b="0" i="0" u="none" strike="noStrike">
                        <a:solidFill>
                          <a:srgbClr val="000000"/>
                        </a:solidFill>
                        <a:effectLst/>
                        <a:latin typeface="Calibri" panose="020F0502020204030204" pitchFamily="34" charset="0"/>
                      </a:endParaRPr>
                    </a:p>
                  </a:txBody>
                  <a:tcPr marL="9525" marR="9525" marT="9525" marB="0">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r>
              <a:tr h="379903">
                <a:tc gridSpan="4">
                  <a:txBody>
                    <a:bodyPr/>
                    <a:lstStyle/>
                    <a:p>
                      <a:pPr algn="l" fontAlgn="t"/>
                      <a:r>
                        <a:rPr lang="en-US" sz="2000" b="1" i="0" u="none" strike="noStrike" dirty="0">
                          <a:solidFill>
                            <a:srgbClr val="FFFFFF"/>
                          </a:solidFill>
                          <a:effectLst/>
                          <a:latin typeface="Calibri" panose="020F0502020204030204" pitchFamily="34" charset="0"/>
                        </a:rPr>
                        <a:t>Age at Time of First Report (in years)</a:t>
                      </a:r>
                      <a:endParaRPr lang="en-US" sz="2000" b="1" i="0" u="none" strike="noStrike" dirty="0">
                        <a:solidFill>
                          <a:srgbClr val="000000"/>
                        </a:solidFill>
                        <a:effectLst/>
                        <a:latin typeface="Calibri" panose="020F0502020204030204" pitchFamily="34" charset="0"/>
                      </a:endParaRPr>
                    </a:p>
                  </a:txBody>
                  <a:tcPr marL="9525" marR="9525" marT="9525" marB="0">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22774"/>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379903">
                <a:tc>
                  <a:txBody>
                    <a:bodyPr/>
                    <a:lstStyle/>
                    <a:p>
                      <a:pPr algn="l" fontAlgn="t"/>
                      <a:r>
                        <a:rPr lang="en-US" sz="2000" b="1" i="0" u="none" strike="noStrike">
                          <a:solidFill>
                            <a:srgbClr val="231F20"/>
                          </a:solidFill>
                          <a:effectLst/>
                          <a:latin typeface="Calibri" panose="020F0502020204030204" pitchFamily="34" charset="0"/>
                        </a:rPr>
                        <a:t>0-19</a:t>
                      </a:r>
                      <a:endParaRPr lang="en-US" sz="2000" b="1" i="0" u="none" strike="noStrike">
                        <a:solidFill>
                          <a:srgbClr val="000000"/>
                        </a:solidFill>
                        <a:effectLst/>
                        <a:latin typeface="Calibri" panose="020F0502020204030204" pitchFamily="34" charset="0"/>
                      </a:endParaRPr>
                    </a:p>
                  </a:txBody>
                  <a:tcPr marL="9525" marR="9525" marT="9525" marB="0">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a:solidFill>
                            <a:srgbClr val="231F20"/>
                          </a:solidFill>
                          <a:effectLst/>
                          <a:latin typeface="Calibri" panose="020F0502020204030204" pitchFamily="34" charset="0"/>
                        </a:rPr>
                        <a:t>92</a:t>
                      </a:r>
                    </a:p>
                  </a:txBody>
                  <a:tcPr marL="9525" marR="9525" marT="9525"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1.2</a:t>
                      </a:r>
                    </a:p>
                  </a:txBody>
                  <a:tcPr marL="9525" marR="9525" marT="9525"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a:solidFill>
                            <a:srgbClr val="231F20"/>
                          </a:solidFill>
                          <a:effectLst/>
                          <a:latin typeface="Calibri" panose="020F0502020204030204" pitchFamily="34" charset="0"/>
                        </a:rPr>
                        <a:t>4.6</a:t>
                      </a:r>
                    </a:p>
                  </a:txBody>
                  <a:tcPr marL="9525" marR="9525" marT="9525" marB="0">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r>
              <a:tr h="379903">
                <a:tc>
                  <a:txBody>
                    <a:bodyPr/>
                    <a:lstStyle/>
                    <a:p>
                      <a:pPr algn="l" fontAlgn="t"/>
                      <a:r>
                        <a:rPr lang="en-US" sz="2000" b="1" i="0" u="none" strike="noStrike" dirty="0">
                          <a:solidFill>
                            <a:srgbClr val="231F20"/>
                          </a:solidFill>
                          <a:effectLst/>
                          <a:latin typeface="Calibri" panose="020F0502020204030204" pitchFamily="34" charset="0"/>
                        </a:rPr>
                        <a:t>20-29</a:t>
                      </a:r>
                      <a:endParaRPr lang="en-US" sz="2000" b="1" i="0" u="none" strike="noStrike" dirty="0">
                        <a:solidFill>
                          <a:srgbClr val="000000"/>
                        </a:solidFill>
                        <a:effectLst/>
                        <a:latin typeface="Calibri" panose="020F0502020204030204" pitchFamily="34" charset="0"/>
                      </a:endParaRPr>
                    </a:p>
                  </a:txBody>
                  <a:tcPr marL="9525" marR="9525" marT="9525" marB="0">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a:solidFill>
                            <a:srgbClr val="231F20"/>
                          </a:solidFill>
                          <a:effectLst/>
                          <a:latin typeface="Calibri" panose="020F0502020204030204" pitchFamily="34" charset="0"/>
                        </a:rPr>
                        <a:t>747</a:t>
                      </a:r>
                    </a:p>
                  </a:txBody>
                  <a:tcPr marL="9525" marR="9525" marT="9525"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a:solidFill>
                            <a:srgbClr val="231F20"/>
                          </a:solidFill>
                          <a:effectLst/>
                          <a:latin typeface="Calibri" panose="020F0502020204030204" pitchFamily="34" charset="0"/>
                        </a:rPr>
                        <a:t>9.7</a:t>
                      </a:r>
                    </a:p>
                  </a:txBody>
                  <a:tcPr marL="9525" marR="9525" marT="9525"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53.3</a:t>
                      </a:r>
                    </a:p>
                  </a:txBody>
                  <a:tcPr marL="9525" marR="9525" marT="9525" marB="0">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r>
              <a:tr h="379903">
                <a:tc>
                  <a:txBody>
                    <a:bodyPr/>
                    <a:lstStyle/>
                    <a:p>
                      <a:pPr algn="l" fontAlgn="t"/>
                      <a:r>
                        <a:rPr lang="en-US" sz="2000" b="1" i="0" u="none" strike="noStrike" dirty="0">
                          <a:solidFill>
                            <a:srgbClr val="231F20"/>
                          </a:solidFill>
                          <a:effectLst/>
                          <a:latin typeface="Calibri" panose="020F0502020204030204" pitchFamily="34" charset="0"/>
                        </a:rPr>
                        <a:t>30-39</a:t>
                      </a:r>
                      <a:endParaRPr lang="en-US" sz="2000" b="1" i="0" u="none" strike="noStrike" dirty="0">
                        <a:solidFill>
                          <a:srgbClr val="000000"/>
                        </a:solidFill>
                        <a:effectLst/>
                        <a:latin typeface="Calibri" panose="020F0502020204030204" pitchFamily="34" charset="0"/>
                      </a:endParaRPr>
                    </a:p>
                  </a:txBody>
                  <a:tcPr marL="9525" marR="9525" marT="9525" marB="0">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a:solidFill>
                            <a:srgbClr val="231F20"/>
                          </a:solidFill>
                          <a:effectLst/>
                          <a:latin typeface="Calibri" panose="020F0502020204030204" pitchFamily="34" charset="0"/>
                        </a:rPr>
                        <a:t>1,102</a:t>
                      </a:r>
                    </a:p>
                  </a:txBody>
                  <a:tcPr marL="9525" marR="9525" marT="9525"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14.3</a:t>
                      </a:r>
                    </a:p>
                  </a:txBody>
                  <a:tcPr marL="9525" marR="9525" marT="9525"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84.1</a:t>
                      </a:r>
                    </a:p>
                  </a:txBody>
                  <a:tcPr marL="9525" marR="9525" marT="9525" marB="0">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r>
              <a:tr h="379903">
                <a:tc>
                  <a:txBody>
                    <a:bodyPr/>
                    <a:lstStyle/>
                    <a:p>
                      <a:pPr algn="l" fontAlgn="t"/>
                      <a:r>
                        <a:rPr lang="en-US" sz="2000" b="1" i="0" u="none" strike="noStrike" dirty="0">
                          <a:solidFill>
                            <a:srgbClr val="231F20"/>
                          </a:solidFill>
                          <a:effectLst/>
                          <a:latin typeface="Calibri" panose="020F0502020204030204" pitchFamily="34" charset="0"/>
                        </a:rPr>
                        <a:t>40-49</a:t>
                      </a:r>
                      <a:endParaRPr lang="en-US" sz="2000" b="1" i="0" u="none" strike="noStrike" dirty="0">
                        <a:solidFill>
                          <a:srgbClr val="000000"/>
                        </a:solidFill>
                        <a:effectLst/>
                        <a:latin typeface="Calibri" panose="020F0502020204030204" pitchFamily="34" charset="0"/>
                      </a:endParaRPr>
                    </a:p>
                  </a:txBody>
                  <a:tcPr marL="9525" marR="9525" marT="9525" marB="0">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a:solidFill>
                            <a:srgbClr val="231F20"/>
                          </a:solidFill>
                          <a:effectLst/>
                          <a:latin typeface="Calibri" panose="020F0502020204030204" pitchFamily="34" charset="0"/>
                        </a:rPr>
                        <a:t>1,218</a:t>
                      </a:r>
                    </a:p>
                  </a:txBody>
                  <a:tcPr marL="9525" marR="9525" marT="9525"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a:solidFill>
                            <a:srgbClr val="231F20"/>
                          </a:solidFill>
                          <a:effectLst/>
                          <a:latin typeface="Calibri" panose="020F0502020204030204" pitchFamily="34" charset="0"/>
                        </a:rPr>
                        <a:t>15.8</a:t>
                      </a:r>
                    </a:p>
                  </a:txBody>
                  <a:tcPr marL="9525" marR="9525" marT="9525"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107.8</a:t>
                      </a:r>
                    </a:p>
                  </a:txBody>
                  <a:tcPr marL="9525" marR="9525" marT="9525" marB="0">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r>
              <a:tr h="462408">
                <a:tc>
                  <a:txBody>
                    <a:bodyPr/>
                    <a:lstStyle/>
                    <a:p>
                      <a:pPr algn="l" fontAlgn="t"/>
                      <a:r>
                        <a:rPr lang="en-US" sz="2000" b="1" i="0" u="none" strike="noStrike" dirty="0">
                          <a:solidFill>
                            <a:srgbClr val="231F20"/>
                          </a:solidFill>
                          <a:effectLst/>
                          <a:latin typeface="Calibri" panose="020F0502020204030204" pitchFamily="34" charset="0"/>
                        </a:rPr>
                        <a:t>50-59</a:t>
                      </a:r>
                      <a:endParaRPr lang="en-US" sz="2000" b="1" i="0" u="none" strike="noStrike" dirty="0">
                        <a:solidFill>
                          <a:srgbClr val="000000"/>
                        </a:solidFill>
                        <a:effectLst/>
                        <a:latin typeface="Calibri" panose="020F0502020204030204" pitchFamily="34" charset="0"/>
                      </a:endParaRPr>
                    </a:p>
                  </a:txBody>
                  <a:tcPr marL="9525" marR="9525" marT="9525" marB="0">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2,075</a:t>
                      </a:r>
                    </a:p>
                  </a:txBody>
                  <a:tcPr marL="9525" marR="9525" marT="9525"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a:solidFill>
                            <a:srgbClr val="231F20"/>
                          </a:solidFill>
                          <a:effectLst/>
                          <a:latin typeface="Calibri" panose="020F0502020204030204" pitchFamily="34" charset="0"/>
                        </a:rPr>
                        <a:t>27.0</a:t>
                      </a:r>
                    </a:p>
                  </a:txBody>
                  <a:tcPr marL="9525" marR="9525" marT="9525"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DC9F0C"/>
                          </a:solidFill>
                          <a:effectLst/>
                          <a:latin typeface="Calibri" panose="020F0502020204030204" pitchFamily="34" charset="0"/>
                        </a:rPr>
                        <a:t>194.4</a:t>
                      </a:r>
                    </a:p>
                  </a:txBody>
                  <a:tcPr marL="9525" marR="9525" marT="9525" marB="0">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r>
              <a:tr h="379903">
                <a:tc>
                  <a:txBody>
                    <a:bodyPr/>
                    <a:lstStyle/>
                    <a:p>
                      <a:pPr algn="l" fontAlgn="t"/>
                      <a:r>
                        <a:rPr lang="en-US" sz="2000" b="1" i="0" u="none" strike="noStrike" dirty="0">
                          <a:solidFill>
                            <a:srgbClr val="231F20"/>
                          </a:solidFill>
                          <a:effectLst/>
                          <a:latin typeface="Calibri" panose="020F0502020204030204" pitchFamily="34" charset="0"/>
                        </a:rPr>
                        <a:t>60-69</a:t>
                      </a:r>
                      <a:endParaRPr lang="en-US" sz="2000" b="1" i="0" u="none" strike="noStrike" dirty="0">
                        <a:solidFill>
                          <a:srgbClr val="000000"/>
                        </a:solidFill>
                        <a:effectLst/>
                        <a:latin typeface="Calibri" panose="020F0502020204030204" pitchFamily="34" charset="0"/>
                      </a:endParaRPr>
                    </a:p>
                  </a:txBody>
                  <a:tcPr marL="9525" marR="9525" marT="9525" marB="0">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a:solidFill>
                            <a:srgbClr val="231F20"/>
                          </a:solidFill>
                          <a:effectLst/>
                          <a:latin typeface="Calibri" panose="020F0502020204030204" pitchFamily="34" charset="0"/>
                        </a:rPr>
                        <a:t>1,754</a:t>
                      </a:r>
                    </a:p>
                  </a:txBody>
                  <a:tcPr marL="9525" marR="9525" marT="9525"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a:solidFill>
                            <a:srgbClr val="231F20"/>
                          </a:solidFill>
                          <a:effectLst/>
                          <a:latin typeface="Calibri" panose="020F0502020204030204" pitchFamily="34" charset="0"/>
                        </a:rPr>
                        <a:t>22.8</a:t>
                      </a:r>
                    </a:p>
                  </a:txBody>
                  <a:tcPr marL="9525" marR="9525" marT="9525"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DC9F0C"/>
                          </a:solidFill>
                          <a:effectLst/>
                          <a:latin typeface="Calibri" panose="020F0502020204030204" pitchFamily="34" charset="0"/>
                        </a:rPr>
                        <a:t>224.2</a:t>
                      </a:r>
                    </a:p>
                  </a:txBody>
                  <a:tcPr marL="9525" marR="9525" marT="9525" marB="0">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r>
              <a:tr h="379903">
                <a:tc>
                  <a:txBody>
                    <a:bodyPr/>
                    <a:lstStyle/>
                    <a:p>
                      <a:pPr algn="l" fontAlgn="t"/>
                      <a:r>
                        <a:rPr lang="en-US" sz="2000" b="1" i="0" u="none" strike="noStrike">
                          <a:solidFill>
                            <a:srgbClr val="231F20"/>
                          </a:solidFill>
                          <a:effectLst/>
                          <a:latin typeface="Calibri" panose="020F0502020204030204" pitchFamily="34" charset="0"/>
                        </a:rPr>
                        <a:t>70-79</a:t>
                      </a:r>
                      <a:endParaRPr lang="en-US" sz="2000" b="1" i="0" u="none" strike="noStrike">
                        <a:solidFill>
                          <a:srgbClr val="000000"/>
                        </a:solidFill>
                        <a:effectLst/>
                        <a:latin typeface="Calibri" panose="020F0502020204030204" pitchFamily="34" charset="0"/>
                      </a:endParaRPr>
                    </a:p>
                  </a:txBody>
                  <a:tcPr marL="9525" marR="9525" marT="9525" marB="0">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a:solidFill>
                            <a:srgbClr val="231F20"/>
                          </a:solidFill>
                          <a:effectLst/>
                          <a:latin typeface="Calibri" panose="020F0502020204030204" pitchFamily="34" charset="0"/>
                        </a:rPr>
                        <a:t>486</a:t>
                      </a:r>
                    </a:p>
                  </a:txBody>
                  <a:tcPr marL="9525" marR="9525" marT="9525"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a:solidFill>
                            <a:srgbClr val="231F20"/>
                          </a:solidFill>
                          <a:effectLst/>
                          <a:latin typeface="Calibri" panose="020F0502020204030204" pitchFamily="34" charset="0"/>
                        </a:rPr>
                        <a:t>6.3</a:t>
                      </a:r>
                    </a:p>
                  </a:txBody>
                  <a:tcPr marL="9525" marR="9525" marT="9525"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110.9</a:t>
                      </a:r>
                    </a:p>
                  </a:txBody>
                  <a:tcPr marL="9525" marR="9525" marT="9525" marB="0">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r>
              <a:tr h="379903">
                <a:tc>
                  <a:txBody>
                    <a:bodyPr/>
                    <a:lstStyle/>
                    <a:p>
                      <a:pPr algn="l" fontAlgn="t"/>
                      <a:r>
                        <a:rPr lang="en-US" sz="2000" b="1" i="0" u="none" strike="noStrike">
                          <a:solidFill>
                            <a:srgbClr val="231F20"/>
                          </a:solidFill>
                          <a:effectLst/>
                          <a:latin typeface="Calibri" panose="020F0502020204030204" pitchFamily="34" charset="0"/>
                        </a:rPr>
                        <a:t>80+</a:t>
                      </a:r>
                      <a:endParaRPr lang="en-US" sz="2000" b="1" i="0" u="none" strike="noStrike">
                        <a:solidFill>
                          <a:srgbClr val="000000"/>
                        </a:solidFill>
                        <a:effectLst/>
                        <a:latin typeface="Calibri" panose="020F0502020204030204" pitchFamily="34" charset="0"/>
                      </a:endParaRPr>
                    </a:p>
                  </a:txBody>
                  <a:tcPr marL="9525" marR="9525" marT="9525" marB="0">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a:solidFill>
                            <a:srgbClr val="231F20"/>
                          </a:solidFill>
                          <a:effectLst/>
                          <a:latin typeface="Calibri" panose="020F0502020204030204" pitchFamily="34" charset="0"/>
                        </a:rPr>
                        <a:t>217</a:t>
                      </a:r>
                    </a:p>
                  </a:txBody>
                  <a:tcPr marL="9525" marR="9525" marT="9525"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a:solidFill>
                            <a:srgbClr val="231F20"/>
                          </a:solidFill>
                          <a:effectLst/>
                          <a:latin typeface="Calibri" panose="020F0502020204030204" pitchFamily="34" charset="0"/>
                        </a:rPr>
                        <a:t>2.8</a:t>
                      </a:r>
                    </a:p>
                  </a:txBody>
                  <a:tcPr marL="9525" marR="9525" marT="9525"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74.0</a:t>
                      </a:r>
                    </a:p>
                  </a:txBody>
                  <a:tcPr marL="9525" marR="9525" marT="9525" marB="0">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r>
              <a:tr h="379903">
                <a:tc gridSpan="4">
                  <a:txBody>
                    <a:bodyPr/>
                    <a:lstStyle/>
                    <a:p>
                      <a:pPr algn="l" fontAlgn="t"/>
                      <a:r>
                        <a:rPr lang="en-US" sz="2000" b="1" i="0" u="none" strike="noStrike" dirty="0">
                          <a:solidFill>
                            <a:srgbClr val="FFFFFF"/>
                          </a:solidFill>
                          <a:effectLst/>
                          <a:latin typeface="Calibri" panose="020F0502020204030204" pitchFamily="34" charset="0"/>
                        </a:rPr>
                        <a:t>Neighborhood Poverty Level by Zip</a:t>
                      </a:r>
                      <a:r>
                        <a:rPr lang="en-US" sz="2000" b="1" i="0" u="none" strike="noStrike" baseline="30000" dirty="0">
                          <a:solidFill>
                            <a:srgbClr val="FFFFFF"/>
                          </a:solidFill>
                          <a:effectLst/>
                          <a:latin typeface="Calibri" panose="020F0502020204030204" pitchFamily="34" charset="0"/>
                        </a:rPr>
                        <a:t>1</a:t>
                      </a:r>
                      <a:endParaRPr lang="en-US" sz="2000" b="1" i="0" u="none" strike="noStrike" dirty="0">
                        <a:solidFill>
                          <a:srgbClr val="FFFFFF"/>
                        </a:solidFill>
                        <a:effectLst/>
                        <a:latin typeface="Calibri" panose="020F0502020204030204" pitchFamily="34" charset="0"/>
                      </a:endParaRPr>
                    </a:p>
                  </a:txBody>
                  <a:tcPr marL="9525" marR="9525" marT="9525" marB="0">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22774"/>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727026">
                <a:tc>
                  <a:txBody>
                    <a:bodyPr/>
                    <a:lstStyle/>
                    <a:p>
                      <a:pPr algn="l" fontAlgn="t"/>
                      <a:r>
                        <a:rPr lang="en-US" sz="2000" b="1" i="0" u="none" strike="noStrike">
                          <a:solidFill>
                            <a:srgbClr val="231F20"/>
                          </a:solidFill>
                          <a:effectLst/>
                          <a:latin typeface="Calibri" panose="020F0502020204030204" pitchFamily="34" charset="0"/>
                        </a:rPr>
                        <a:t>Low (&lt;10% below poverty)</a:t>
                      </a:r>
                      <a:endParaRPr lang="en-US" sz="2000" b="1" i="0" u="none" strike="noStrike">
                        <a:solidFill>
                          <a:srgbClr val="000000"/>
                        </a:solidFill>
                        <a:effectLst/>
                        <a:latin typeface="Calibri" panose="020F0502020204030204" pitchFamily="34" charset="0"/>
                      </a:endParaRPr>
                    </a:p>
                  </a:txBody>
                  <a:tcPr marL="9525" marR="9525" marT="9525" marB="0">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a:solidFill>
                            <a:srgbClr val="231F20"/>
                          </a:solidFill>
                          <a:effectLst/>
                          <a:latin typeface="Calibri" panose="020F0502020204030204" pitchFamily="34" charset="0"/>
                        </a:rPr>
                        <a:t>984</a:t>
                      </a:r>
                    </a:p>
                  </a:txBody>
                  <a:tcPr marL="9525" marR="9525" marT="9525"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a:solidFill>
                            <a:srgbClr val="231F20"/>
                          </a:solidFill>
                          <a:effectLst/>
                          <a:latin typeface="Calibri" panose="020F0502020204030204" pitchFamily="34" charset="0"/>
                        </a:rPr>
                        <a:t>13.7</a:t>
                      </a:r>
                    </a:p>
                  </a:txBody>
                  <a:tcPr marL="9525" marR="9525" marT="9525"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59.2</a:t>
                      </a:r>
                    </a:p>
                  </a:txBody>
                  <a:tcPr marL="9525" marR="9525" marT="9525" marB="0">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r>
              <a:tr h="531459">
                <a:tc>
                  <a:txBody>
                    <a:bodyPr/>
                    <a:lstStyle/>
                    <a:p>
                      <a:pPr algn="l" fontAlgn="t"/>
                      <a:r>
                        <a:rPr lang="en-US" sz="2000" b="1" i="0" u="none" strike="noStrike" dirty="0">
                          <a:solidFill>
                            <a:srgbClr val="231F20"/>
                          </a:solidFill>
                          <a:effectLst/>
                          <a:latin typeface="Calibri" panose="020F0502020204030204" pitchFamily="34" charset="0"/>
                        </a:rPr>
                        <a:t>Medium (10 to &lt;20%)</a:t>
                      </a:r>
                      <a:endParaRPr lang="en-US" sz="2000" b="1" i="0" u="none" strike="noStrike" dirty="0">
                        <a:solidFill>
                          <a:srgbClr val="000000"/>
                        </a:solidFill>
                        <a:effectLst/>
                        <a:latin typeface="Calibri" panose="020F0502020204030204" pitchFamily="34" charset="0"/>
                      </a:endParaRPr>
                    </a:p>
                  </a:txBody>
                  <a:tcPr marL="9525" marR="9525" marT="9525" marB="0">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2,303</a:t>
                      </a:r>
                    </a:p>
                  </a:txBody>
                  <a:tcPr marL="9525" marR="9525" marT="9525"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a:solidFill>
                            <a:srgbClr val="231F20"/>
                          </a:solidFill>
                          <a:effectLst/>
                          <a:latin typeface="Calibri" panose="020F0502020204030204" pitchFamily="34" charset="0"/>
                        </a:rPr>
                        <a:t>32.1</a:t>
                      </a:r>
                    </a:p>
                  </a:txBody>
                  <a:tcPr marL="9525" marR="9525" marT="9525"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76.7</a:t>
                      </a:r>
                    </a:p>
                  </a:txBody>
                  <a:tcPr marL="9525" marR="9525" marT="9525" marB="0">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r>
              <a:tr h="379903">
                <a:tc>
                  <a:txBody>
                    <a:bodyPr/>
                    <a:lstStyle/>
                    <a:p>
                      <a:pPr algn="l" fontAlgn="t"/>
                      <a:r>
                        <a:rPr lang="en-US" sz="2000" b="1" i="0" u="none" strike="noStrike" dirty="0">
                          <a:solidFill>
                            <a:srgbClr val="231F20"/>
                          </a:solidFill>
                          <a:effectLst/>
                          <a:latin typeface="Calibri" panose="020F0502020204030204" pitchFamily="34" charset="0"/>
                        </a:rPr>
                        <a:t>High (20 to &lt;30%)</a:t>
                      </a:r>
                      <a:endParaRPr lang="en-US" sz="2000" b="1" i="0" u="none" strike="noStrike" dirty="0">
                        <a:solidFill>
                          <a:srgbClr val="000000"/>
                        </a:solidFill>
                        <a:effectLst/>
                        <a:latin typeface="Calibri" panose="020F0502020204030204" pitchFamily="34" charset="0"/>
                      </a:endParaRPr>
                    </a:p>
                  </a:txBody>
                  <a:tcPr marL="9525" marR="9525" marT="9525" marB="0">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1,781</a:t>
                      </a:r>
                    </a:p>
                  </a:txBody>
                  <a:tcPr marL="9525" marR="9525" marT="9525"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a:solidFill>
                            <a:srgbClr val="231F20"/>
                          </a:solidFill>
                          <a:effectLst/>
                          <a:latin typeface="Calibri" panose="020F0502020204030204" pitchFamily="34" charset="0"/>
                        </a:rPr>
                        <a:t>24.9</a:t>
                      </a:r>
                    </a:p>
                  </a:txBody>
                  <a:tcPr marL="9525" marR="9525" marT="9525"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DC9F0C"/>
                          </a:solidFill>
                          <a:effectLst/>
                          <a:latin typeface="Calibri" panose="020F0502020204030204" pitchFamily="34" charset="0"/>
                        </a:rPr>
                        <a:t>83.5</a:t>
                      </a:r>
                    </a:p>
                  </a:txBody>
                  <a:tcPr marL="9525" marR="9525" marT="9525" marB="0">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r>
              <a:tr h="379903">
                <a:tc>
                  <a:txBody>
                    <a:bodyPr/>
                    <a:lstStyle/>
                    <a:p>
                      <a:pPr algn="l" fontAlgn="t"/>
                      <a:r>
                        <a:rPr lang="en-US" sz="2000" b="1" i="0" u="none" strike="noStrike" dirty="0">
                          <a:solidFill>
                            <a:srgbClr val="231F20"/>
                          </a:solidFill>
                          <a:effectLst/>
                          <a:latin typeface="Calibri" panose="020F0502020204030204" pitchFamily="34" charset="0"/>
                        </a:rPr>
                        <a:t>Very High (&gt;=30%)</a:t>
                      </a:r>
                      <a:endParaRPr lang="en-US" sz="2000" b="1" i="0" u="none" strike="noStrike" dirty="0">
                        <a:solidFill>
                          <a:srgbClr val="000000"/>
                        </a:solidFill>
                        <a:effectLst/>
                        <a:latin typeface="Calibri" panose="020F0502020204030204" pitchFamily="34" charset="0"/>
                      </a:endParaRPr>
                    </a:p>
                  </a:txBody>
                  <a:tcPr marL="9525" marR="9525" marT="9525" marB="0">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a:solidFill>
                            <a:srgbClr val="231F20"/>
                          </a:solidFill>
                          <a:effectLst/>
                          <a:latin typeface="Calibri" panose="020F0502020204030204" pitchFamily="34" charset="0"/>
                        </a:rPr>
                        <a:t>1,659</a:t>
                      </a:r>
                    </a:p>
                  </a:txBody>
                  <a:tcPr marL="9525" marR="9525" marT="9525"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a:solidFill>
                            <a:srgbClr val="231F20"/>
                          </a:solidFill>
                          <a:effectLst/>
                          <a:latin typeface="Calibri" panose="020F0502020204030204" pitchFamily="34" charset="0"/>
                        </a:rPr>
                        <a:t>23.1</a:t>
                      </a:r>
                    </a:p>
                  </a:txBody>
                  <a:tcPr marL="9525" marR="9525" marT="9525"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t"/>
                      <a:r>
                        <a:rPr lang="en-US" sz="2000" b="0" i="0" u="none" strike="noStrike" dirty="0">
                          <a:solidFill>
                            <a:srgbClr val="DC9F0C"/>
                          </a:solidFill>
                          <a:effectLst/>
                          <a:latin typeface="Calibri" panose="020F0502020204030204" pitchFamily="34" charset="0"/>
                        </a:rPr>
                        <a:t>103.1</a:t>
                      </a:r>
                    </a:p>
                  </a:txBody>
                  <a:tcPr marL="9525" marR="9525" marT="9525" marB="0">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r>
              <a:tr h="379903">
                <a:tc>
                  <a:txBody>
                    <a:bodyPr/>
                    <a:lstStyle/>
                    <a:p>
                      <a:pPr algn="l" fontAlgn="t"/>
                      <a:r>
                        <a:rPr lang="en-US" sz="2000" b="1" i="0" u="none" strike="noStrike" dirty="0">
                          <a:solidFill>
                            <a:srgbClr val="231F20"/>
                          </a:solidFill>
                          <a:effectLst/>
                          <a:latin typeface="Calibri" panose="020F0502020204030204" pitchFamily="34" charset="0"/>
                        </a:rPr>
                        <a:t>Unknown</a:t>
                      </a:r>
                      <a:endParaRPr lang="en-US" sz="2000" b="1" i="0" u="none" strike="noStrike" dirty="0">
                        <a:solidFill>
                          <a:srgbClr val="000000"/>
                        </a:solidFill>
                        <a:effectLst/>
                        <a:latin typeface="Calibri" panose="020F0502020204030204" pitchFamily="34" charset="0"/>
                      </a:endParaRPr>
                    </a:p>
                  </a:txBody>
                  <a:tcPr marL="9525" marR="9525" marT="9525" marB="0">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E6F0FE"/>
                    </a:solidFill>
                  </a:tcPr>
                </a:tc>
                <a:tc>
                  <a:txBody>
                    <a:bodyPr/>
                    <a:lstStyle/>
                    <a:p>
                      <a:pPr algn="r" fontAlgn="t"/>
                      <a:r>
                        <a:rPr lang="en-US" sz="2000" b="0" i="0" u="none" strike="noStrike">
                          <a:solidFill>
                            <a:srgbClr val="231F20"/>
                          </a:solidFill>
                          <a:effectLst/>
                          <a:latin typeface="Calibri" panose="020F0502020204030204" pitchFamily="34" charset="0"/>
                        </a:rPr>
                        <a:t>440</a:t>
                      </a:r>
                    </a:p>
                  </a:txBody>
                  <a:tcPr marL="9525" marR="9525" marT="9525"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E6F0FE"/>
                    </a:solidFill>
                  </a:tcPr>
                </a:tc>
                <a:tc>
                  <a:txBody>
                    <a:bodyPr/>
                    <a:lstStyle/>
                    <a:p>
                      <a:pPr algn="r" fontAlgn="t"/>
                      <a:r>
                        <a:rPr lang="en-US" sz="2000" b="0" i="0" u="none" strike="noStrike">
                          <a:solidFill>
                            <a:srgbClr val="231F20"/>
                          </a:solidFill>
                          <a:effectLst/>
                          <a:latin typeface="Calibri" panose="020F0502020204030204" pitchFamily="34" charset="0"/>
                        </a:rPr>
                        <a:t>6.1</a:t>
                      </a:r>
                    </a:p>
                  </a:txBody>
                  <a:tcPr marL="9525" marR="9525" marT="9525"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E6F0FE"/>
                    </a:solidFill>
                  </a:tcPr>
                </a:tc>
                <a:tc>
                  <a:txBody>
                    <a:bodyPr/>
                    <a:lstStyle/>
                    <a:p>
                      <a:pPr algn="r" fontAlgn="t"/>
                      <a:r>
                        <a:rPr lang="en-US" sz="2000" b="0" i="0" u="none" strike="noStrike" dirty="0">
                          <a:solidFill>
                            <a:srgbClr val="231F20"/>
                          </a:solidFill>
                          <a:effectLst/>
                          <a:latin typeface="Calibri" panose="020F0502020204030204" pitchFamily="34" charset="0"/>
                        </a:rPr>
                        <a:t>N/A</a:t>
                      </a:r>
                      <a:endParaRPr lang="en-US" sz="2000" b="0" i="0" u="none" strike="noStrike" dirty="0">
                        <a:solidFill>
                          <a:srgbClr val="000000"/>
                        </a:solidFill>
                        <a:effectLst/>
                        <a:latin typeface="Calibri" panose="020F0502020204030204" pitchFamily="34" charset="0"/>
                      </a:endParaRPr>
                    </a:p>
                  </a:txBody>
                  <a:tcPr marL="9525" marR="9525" marT="9525" marB="0">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a:noFill/>
                    </a:lnB>
                    <a:solidFill>
                      <a:srgbClr val="E6F0FE"/>
                    </a:solidFill>
                  </a:tcPr>
                </a:tc>
              </a:tr>
              <a:tr h="1139708">
                <a:tc gridSpan="4">
                  <a:txBody>
                    <a:bodyPr/>
                    <a:lstStyle/>
                    <a:p>
                      <a:pPr algn="l" fontAlgn="t"/>
                      <a:r>
                        <a:rPr lang="en-US" sz="1400" b="1" i="0" u="none" strike="noStrike" baseline="30000" dirty="0">
                          <a:solidFill>
                            <a:srgbClr val="231F20"/>
                          </a:solidFill>
                          <a:effectLst/>
                          <a:latin typeface="Calibri" panose="020F0502020204030204" pitchFamily="34" charset="0"/>
                        </a:rPr>
                        <a:t>1</a:t>
                      </a:r>
                      <a:r>
                        <a:rPr lang="en-US" sz="1400" b="1" i="0" u="none" strike="noStrike" dirty="0">
                          <a:solidFill>
                            <a:srgbClr val="231F20"/>
                          </a:solidFill>
                          <a:effectLst/>
                          <a:latin typeface="Calibri" panose="020F0502020204030204" pitchFamily="34" charset="0"/>
                        </a:rPr>
                        <a:t> </a:t>
                      </a:r>
                      <a:r>
                        <a:rPr lang="en-US" sz="1400" b="0" i="0" u="none" strike="noStrike" dirty="0">
                          <a:solidFill>
                            <a:srgbClr val="231F20"/>
                          </a:solidFill>
                          <a:effectLst/>
                          <a:latin typeface="Calibri" panose="020F0502020204030204" pitchFamily="34" charset="0"/>
                        </a:rPr>
                        <a:t>Neighborhood poverty based on zip code was defined as the percentage of residents with incomes below 100 percent of the Federal Poverty Level, per American Community Survey data from 2008 to 2012. </a:t>
                      </a:r>
                      <a:r>
                        <a:rPr lang="en-US" sz="1400" b="0" i="0" u="none" strike="noStrike" dirty="0" smtClean="0">
                          <a:solidFill>
                            <a:srgbClr val="231F20"/>
                          </a:solidFill>
                          <a:effectLst/>
                          <a:latin typeface="Calibri" panose="020F0502020204030204" pitchFamily="34" charset="0"/>
                        </a:rPr>
                        <a:t>Excludes </a:t>
                      </a:r>
                      <a:r>
                        <a:rPr lang="en-US" sz="1400" b="0" i="0" u="none" strike="noStrike" dirty="0">
                          <a:solidFill>
                            <a:srgbClr val="231F20"/>
                          </a:solidFill>
                          <a:effectLst/>
                          <a:latin typeface="Calibri" panose="020F0502020204030204" pitchFamily="34" charset="0"/>
                        </a:rPr>
                        <a:t>524 persons incarcerated at time of report.</a:t>
                      </a:r>
                    </a:p>
                  </a:txBody>
                  <a:tcPr marL="9525" marR="9525" marT="9525" marB="0">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cxnSp>
        <p:nvCxnSpPr>
          <p:cNvPr id="27" name="Straight Connector 26"/>
          <p:cNvCxnSpPr/>
          <p:nvPr/>
        </p:nvCxnSpPr>
        <p:spPr bwMode="auto">
          <a:xfrm>
            <a:off x="12306300" y="19656041"/>
            <a:ext cx="26762323" cy="0"/>
          </a:xfrm>
          <a:prstGeom prst="line">
            <a:avLst/>
          </a:prstGeom>
          <a:noFill/>
          <a:ln w="5715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1" name="Straight Connector 50"/>
          <p:cNvCxnSpPr/>
          <p:nvPr/>
        </p:nvCxnSpPr>
        <p:spPr bwMode="auto">
          <a:xfrm flipH="1">
            <a:off x="30279769" y="19945350"/>
            <a:ext cx="54028" cy="12234472"/>
          </a:xfrm>
          <a:prstGeom prst="line">
            <a:avLst/>
          </a:prstGeom>
          <a:noFill/>
          <a:ln w="5715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42" name="Group 41"/>
          <p:cNvGrpSpPr/>
          <p:nvPr/>
        </p:nvGrpSpPr>
        <p:grpSpPr>
          <a:xfrm>
            <a:off x="19937038" y="6622543"/>
            <a:ext cx="10768590" cy="11550221"/>
            <a:chOff x="19549278" y="6851144"/>
            <a:chExt cx="9945953" cy="10558848"/>
          </a:xfrm>
        </p:grpSpPr>
        <p:grpSp>
          <p:nvGrpSpPr>
            <p:cNvPr id="21" name="Group 20"/>
            <p:cNvGrpSpPr/>
            <p:nvPr/>
          </p:nvGrpSpPr>
          <p:grpSpPr>
            <a:xfrm>
              <a:off x="19549278" y="6851144"/>
              <a:ext cx="9945953" cy="10558848"/>
              <a:chOff x="19130178" y="6851144"/>
              <a:chExt cx="9945953" cy="10558848"/>
            </a:xfrm>
          </p:grpSpPr>
          <p:grpSp>
            <p:nvGrpSpPr>
              <p:cNvPr id="17" name="Group 16"/>
              <p:cNvGrpSpPr/>
              <p:nvPr/>
            </p:nvGrpSpPr>
            <p:grpSpPr>
              <a:xfrm>
                <a:off x="19130178" y="6851144"/>
                <a:ext cx="9945953" cy="10558848"/>
                <a:chOff x="29031974" y="6314262"/>
                <a:chExt cx="9077416" cy="9110371"/>
              </a:xfrm>
            </p:grpSpPr>
            <p:pic>
              <p:nvPicPr>
                <p:cNvPr id="5" name="Picture 4"/>
                <p:cNvPicPr>
                  <a:picLocks noChangeAspect="1"/>
                </p:cNvPicPr>
                <p:nvPr/>
              </p:nvPicPr>
              <p:blipFill>
                <a:blip r:embed="rId5"/>
                <a:stretch>
                  <a:fillRect/>
                </a:stretch>
              </p:blipFill>
              <p:spPr>
                <a:xfrm>
                  <a:off x="29031974" y="7204260"/>
                  <a:ext cx="9077416" cy="8220373"/>
                </a:xfrm>
                <a:prstGeom prst="rect">
                  <a:avLst/>
                </a:prstGeom>
              </p:spPr>
            </p:pic>
            <p:sp>
              <p:nvSpPr>
                <p:cNvPr id="14" name="TextBox 13"/>
                <p:cNvSpPr txBox="1"/>
                <p:nvPr/>
              </p:nvSpPr>
              <p:spPr>
                <a:xfrm>
                  <a:off x="29031974" y="6314262"/>
                  <a:ext cx="9077416" cy="929444"/>
                </a:xfrm>
                <a:prstGeom prst="rect">
                  <a:avLst/>
                </a:prstGeom>
                <a:noFill/>
              </p:spPr>
              <p:txBody>
                <a:bodyPr wrap="square" rtlCol="0">
                  <a:spAutoFit/>
                </a:bodyPr>
                <a:lstStyle/>
                <a:p>
                  <a:r>
                    <a:rPr lang="en-US" sz="3200" b="1" dirty="0">
                      <a:latin typeface="Calibri" panose="020F0502020204030204" pitchFamily="34" charset="0"/>
                    </a:rPr>
                    <a:t>People Newly Reported with Chronic Hepatitis C </a:t>
                  </a:r>
                  <a:endParaRPr lang="en-US" sz="3200" b="1" dirty="0" smtClean="0">
                    <a:latin typeface="Calibri" panose="020F0502020204030204" pitchFamily="34" charset="0"/>
                  </a:endParaRPr>
                </a:p>
                <a:p>
                  <a:r>
                    <a:rPr lang="en-US" sz="3200" b="1" dirty="0" smtClean="0">
                      <a:latin typeface="Calibri" panose="020F0502020204030204" pitchFamily="34" charset="0"/>
                    </a:rPr>
                    <a:t>in </a:t>
                  </a:r>
                  <a:r>
                    <a:rPr lang="en-US" sz="3200" b="1" dirty="0">
                      <a:latin typeface="Calibri" panose="020F0502020204030204" pitchFamily="34" charset="0"/>
                    </a:rPr>
                    <a:t>New York City by Zip Code, 2013-2014</a:t>
                  </a:r>
                </a:p>
              </p:txBody>
            </p:sp>
          </p:grpSp>
          <p:sp>
            <p:nvSpPr>
              <p:cNvPr id="15" name="Rectangle 14"/>
              <p:cNvSpPr/>
              <p:nvPr/>
            </p:nvSpPr>
            <p:spPr>
              <a:xfrm>
                <a:off x="22511409" y="16904425"/>
                <a:ext cx="6324167" cy="253916"/>
              </a:xfrm>
              <a:prstGeom prst="rect">
                <a:avLst/>
              </a:prstGeom>
            </p:spPr>
            <p:txBody>
              <a:bodyPr wrap="none">
                <a:spAutoFit/>
              </a:bodyPr>
              <a:lstStyle/>
              <a:p>
                <a:r>
                  <a:rPr lang="en-US" sz="1050" baseline="30000" dirty="0">
                    <a:solidFill>
                      <a:srgbClr val="010202"/>
                    </a:solidFill>
                    <a:latin typeface="Arial" panose="020B0604020202020204" pitchFamily="34" charset="0"/>
                  </a:rPr>
                  <a:t>1</a:t>
                </a:r>
                <a:r>
                  <a:rPr lang="en-US" sz="1050" dirty="0" smtClean="0">
                    <a:solidFill>
                      <a:srgbClr val="010202"/>
                    </a:solidFill>
                    <a:latin typeface="Arial" panose="020B0604020202020204" pitchFamily="34" charset="0"/>
                  </a:rPr>
                  <a:t>All </a:t>
                </a:r>
                <a:r>
                  <a:rPr lang="en-US" sz="1050" dirty="0">
                    <a:solidFill>
                      <a:srgbClr val="010202"/>
                    </a:solidFill>
                    <a:latin typeface="Arial" panose="020B0604020202020204" pitchFamily="34" charset="0"/>
                  </a:rPr>
                  <a:t>persons </a:t>
                </a:r>
                <a:r>
                  <a:rPr lang="en-US" sz="1050" dirty="0" smtClean="0">
                    <a:solidFill>
                      <a:srgbClr val="010202"/>
                    </a:solidFill>
                    <a:latin typeface="Arial" panose="020B0604020202020204" pitchFamily="34" charset="0"/>
                  </a:rPr>
                  <a:t>reported from a New York City correctional facility have been aggregated to </a:t>
                </a:r>
                <a:r>
                  <a:rPr lang="en-US" sz="1050" dirty="0" err="1" smtClean="0">
                    <a:solidFill>
                      <a:srgbClr val="010202"/>
                    </a:solidFill>
                    <a:latin typeface="Arial" panose="020B0604020202020204" pitchFamily="34" charset="0"/>
                  </a:rPr>
                  <a:t>Rikers</a:t>
                </a:r>
                <a:r>
                  <a:rPr lang="en-US" sz="1050" dirty="0" smtClean="0">
                    <a:solidFill>
                      <a:srgbClr val="010202"/>
                    </a:solidFill>
                    <a:latin typeface="Arial" panose="020B0604020202020204" pitchFamily="34" charset="0"/>
                  </a:rPr>
                  <a:t> Island.</a:t>
                </a:r>
                <a:r>
                  <a:rPr lang="en-US" sz="1050" dirty="0" smtClean="0"/>
                  <a:t> </a:t>
                </a:r>
                <a:endParaRPr lang="en-US" sz="1050" dirty="0"/>
              </a:p>
            </p:txBody>
          </p:sp>
        </p:grpSp>
        <p:sp>
          <p:nvSpPr>
            <p:cNvPr id="40" name="TextBox 39"/>
            <p:cNvSpPr txBox="1"/>
            <p:nvPr/>
          </p:nvSpPr>
          <p:spPr>
            <a:xfrm>
              <a:off x="25215959" y="10673706"/>
              <a:ext cx="730141" cy="246221"/>
            </a:xfrm>
            <a:prstGeom prst="rect">
              <a:avLst/>
            </a:prstGeom>
            <a:noFill/>
          </p:spPr>
          <p:txBody>
            <a:bodyPr wrap="square" rtlCol="0">
              <a:spAutoFit/>
            </a:bodyPr>
            <a:lstStyle/>
            <a:p>
              <a:r>
                <a:rPr lang="en-US" sz="1000" dirty="0" smtClean="0">
                  <a:effectLst>
                    <a:glow rad="127000">
                      <a:schemeClr val="bg1"/>
                    </a:glow>
                  </a:effectLst>
                </a:rPr>
                <a:t>E. Harlem</a:t>
              </a:r>
              <a:endParaRPr lang="en-US" sz="1000" dirty="0">
                <a:effectLst>
                  <a:glow rad="127000">
                    <a:schemeClr val="bg1"/>
                  </a:glow>
                </a:effectLst>
              </a:endParaRPr>
            </a:p>
          </p:txBody>
        </p:sp>
        <p:sp>
          <p:nvSpPr>
            <p:cNvPr id="57" name="TextBox 56"/>
            <p:cNvSpPr txBox="1"/>
            <p:nvPr/>
          </p:nvSpPr>
          <p:spPr>
            <a:xfrm>
              <a:off x="25581029" y="10226110"/>
              <a:ext cx="1301697" cy="246221"/>
            </a:xfrm>
            <a:prstGeom prst="rect">
              <a:avLst/>
            </a:prstGeom>
            <a:noFill/>
          </p:spPr>
          <p:txBody>
            <a:bodyPr wrap="square" rtlCol="0">
              <a:spAutoFit/>
            </a:bodyPr>
            <a:lstStyle/>
            <a:p>
              <a:r>
                <a:rPr lang="en-US" sz="1000" dirty="0" err="1" smtClean="0">
                  <a:effectLst>
                    <a:glow rad="127000">
                      <a:schemeClr val="bg1"/>
                    </a:glow>
                  </a:effectLst>
                </a:rPr>
                <a:t>Morrisania</a:t>
              </a:r>
              <a:r>
                <a:rPr lang="en-US" sz="1000" dirty="0" smtClean="0">
                  <a:effectLst>
                    <a:glow rad="127000">
                      <a:schemeClr val="bg1"/>
                    </a:glow>
                  </a:effectLst>
                </a:rPr>
                <a:t> / Hunts Point</a:t>
              </a:r>
              <a:endParaRPr lang="en-US" sz="1000" dirty="0">
                <a:effectLst>
                  <a:glow rad="127000">
                    <a:schemeClr val="bg1"/>
                  </a:glow>
                </a:effectLst>
              </a:endParaRPr>
            </a:p>
          </p:txBody>
        </p:sp>
      </p:grpSp>
      <p:graphicFrame>
        <p:nvGraphicFramePr>
          <p:cNvPr id="53" name="Table 52"/>
          <p:cNvGraphicFramePr>
            <a:graphicFrameLocks noGrp="1"/>
          </p:cNvGraphicFramePr>
          <p:nvPr>
            <p:extLst>
              <p:ext uri="{D42A27DB-BD31-4B8C-83A1-F6EECF244321}">
                <p14:modId xmlns:p14="http://schemas.microsoft.com/office/powerpoint/2010/main" val="1994308268"/>
              </p:ext>
            </p:extLst>
          </p:nvPr>
        </p:nvGraphicFramePr>
        <p:xfrm>
          <a:off x="31681519" y="24656139"/>
          <a:ext cx="6613402" cy="5980137"/>
        </p:xfrm>
        <a:graphic>
          <a:graphicData uri="http://schemas.openxmlformats.org/drawingml/2006/table">
            <a:tbl>
              <a:tblPr/>
              <a:tblGrid>
                <a:gridCol w="3598745"/>
                <a:gridCol w="3014657"/>
              </a:tblGrid>
              <a:tr h="1577014">
                <a:tc gridSpan="2">
                  <a:txBody>
                    <a:bodyPr/>
                    <a:lstStyle/>
                    <a:p>
                      <a:pPr algn="l" fontAlgn="ctr"/>
                      <a:r>
                        <a:rPr lang="en-US" sz="2400" b="1" i="0" u="none" strike="noStrike" dirty="0">
                          <a:solidFill>
                            <a:srgbClr val="FFFFFF"/>
                          </a:solidFill>
                          <a:effectLst/>
                          <a:latin typeface="Calibri" panose="020F0502020204030204" pitchFamily="34" charset="0"/>
                        </a:rPr>
                        <a:t>Table 3: Proportion of persons with Hepatitis C that matched to each of the other disease registries, </a:t>
                      </a:r>
                      <a:endParaRPr lang="en-US" sz="2400" b="1" i="0" u="none" strike="noStrike" dirty="0" smtClean="0">
                        <a:solidFill>
                          <a:srgbClr val="FFFFFF"/>
                        </a:solidFill>
                        <a:effectLst/>
                        <a:latin typeface="Calibri" panose="020F0502020204030204" pitchFamily="34" charset="0"/>
                      </a:endParaRPr>
                    </a:p>
                    <a:p>
                      <a:pPr algn="l" fontAlgn="ctr"/>
                      <a:r>
                        <a:rPr lang="en-US" sz="2400" b="1" i="0" u="none" strike="noStrike" dirty="0" smtClean="0">
                          <a:solidFill>
                            <a:srgbClr val="FFFFFF"/>
                          </a:solidFill>
                          <a:effectLst/>
                          <a:latin typeface="Calibri" panose="020F0502020204030204" pitchFamily="34" charset="0"/>
                        </a:rPr>
                        <a:t>New</a:t>
                      </a:r>
                      <a:r>
                        <a:rPr lang="en-US" sz="2400" b="1" i="0" u="none" strike="noStrike" baseline="0" dirty="0" smtClean="0">
                          <a:solidFill>
                            <a:srgbClr val="FFFFFF"/>
                          </a:solidFill>
                          <a:effectLst/>
                          <a:latin typeface="Calibri" panose="020F0502020204030204" pitchFamily="34" charset="0"/>
                        </a:rPr>
                        <a:t> York City</a:t>
                      </a:r>
                      <a:r>
                        <a:rPr lang="en-US" sz="2400" b="1" i="0" u="none" strike="noStrike" dirty="0" smtClean="0">
                          <a:solidFill>
                            <a:srgbClr val="FFFFFF"/>
                          </a:solidFill>
                          <a:effectLst/>
                          <a:latin typeface="Calibri" panose="020F0502020204030204" pitchFamily="34" charset="0"/>
                        </a:rPr>
                        <a:t>, </a:t>
                      </a:r>
                      <a:r>
                        <a:rPr lang="en-US" sz="2400" b="1" i="0" u="none" strike="noStrike" dirty="0">
                          <a:solidFill>
                            <a:srgbClr val="FFFFFF"/>
                          </a:solidFill>
                          <a:effectLst/>
                          <a:latin typeface="Calibri" panose="020F0502020204030204" pitchFamily="34" charset="0"/>
                        </a:rPr>
                        <a:t>2000-2013 </a:t>
                      </a:r>
                    </a:p>
                  </a:txBody>
                  <a:tcPr marL="9525" marR="9525" marT="9525" marB="0" anchor="ctr">
                    <a:lnL>
                      <a:noFill/>
                    </a:lnL>
                    <a:lnR>
                      <a:noFill/>
                    </a:lnR>
                    <a:lnT>
                      <a:noFill/>
                    </a:lnT>
                    <a:lnB>
                      <a:noFill/>
                    </a:lnB>
                    <a:solidFill>
                      <a:srgbClr val="422774"/>
                    </a:solidFill>
                  </a:tcPr>
                </a:tc>
                <a:tc hMerge="1">
                  <a:txBody>
                    <a:bodyPr/>
                    <a:lstStyle/>
                    <a:p>
                      <a:endParaRPr lang="en-US"/>
                    </a:p>
                  </a:txBody>
                  <a:tcPr/>
                </a:tc>
              </a:tr>
              <a:tr h="708029">
                <a:tc>
                  <a:txBody>
                    <a:bodyPr/>
                    <a:lstStyle/>
                    <a:p>
                      <a:pPr algn="l" fontAlgn="ctr"/>
                      <a:r>
                        <a:rPr lang="en-US" sz="2000" b="1" i="0" u="none" strike="noStrike" dirty="0">
                          <a:solidFill>
                            <a:srgbClr val="000000"/>
                          </a:solidFill>
                          <a:effectLst/>
                          <a:latin typeface="Calibri" panose="020F0502020204030204" pitchFamily="34" charset="0"/>
                        </a:rPr>
                        <a:t>Total </a:t>
                      </a:r>
                      <a:r>
                        <a:rPr lang="en-US" sz="2000" b="1" i="0" u="none" strike="noStrike" dirty="0" smtClean="0">
                          <a:solidFill>
                            <a:srgbClr val="000000"/>
                          </a:solidFill>
                          <a:effectLst/>
                          <a:latin typeface="Calibri" panose="020F0502020204030204" pitchFamily="34" charset="0"/>
                        </a:rPr>
                        <a:t>Matched Persons </a:t>
                      </a:r>
                      <a:r>
                        <a:rPr lang="en-US" sz="2000" b="1" i="0" u="none" strike="noStrike" dirty="0">
                          <a:solidFill>
                            <a:srgbClr val="000000"/>
                          </a:solidFill>
                          <a:effectLst/>
                          <a:latin typeface="Calibri" panose="020F0502020204030204" pitchFamily="34" charset="0"/>
                        </a:rPr>
                        <a:t>with Hepatitis C</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E6F0FE"/>
                    </a:solidFill>
                  </a:tcPr>
                </a:tc>
                <a:tc>
                  <a:txBody>
                    <a:bodyPr/>
                    <a:lstStyle/>
                    <a:p>
                      <a:pPr algn="r" fontAlgn="ctr"/>
                      <a:r>
                        <a:rPr lang="en-US" sz="2000" b="1" i="0" u="none" strike="noStrike" dirty="0">
                          <a:solidFill>
                            <a:srgbClr val="000000"/>
                          </a:solidFill>
                          <a:effectLst/>
                          <a:latin typeface="Calibri" panose="020F0502020204030204" pitchFamily="34" charset="0"/>
                        </a:rPr>
                        <a:t>160,854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E6F0FE"/>
                    </a:solidFill>
                  </a:tcPr>
                </a:tc>
              </a:tr>
              <a:tr h="359461">
                <a:tc>
                  <a:txBody>
                    <a:bodyPr/>
                    <a:lstStyle/>
                    <a:p>
                      <a:pPr algn="l" fontAlgn="ctr"/>
                      <a:r>
                        <a:rPr lang="en-US" sz="2000" b="1" i="0" u="none" strike="noStrike" dirty="0">
                          <a:solidFill>
                            <a:srgbClr val="FFFFFF"/>
                          </a:solidFill>
                          <a:effectLst/>
                          <a:latin typeface="Calibri" panose="020F0502020204030204" pitchFamily="34" charset="0"/>
                        </a:rPr>
                        <a:t>Disease </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22774"/>
                    </a:solidFill>
                  </a:tcPr>
                </a:tc>
                <a:tc>
                  <a:txBody>
                    <a:bodyPr/>
                    <a:lstStyle/>
                    <a:p>
                      <a:pPr algn="r" fontAlgn="ctr"/>
                      <a:r>
                        <a:rPr lang="en-US" sz="2000" b="1" i="0" u="none" strike="noStrike" dirty="0">
                          <a:solidFill>
                            <a:srgbClr val="FFFFFF"/>
                          </a:solidFill>
                          <a:effectLst/>
                          <a:latin typeface="Calibri" panose="020F0502020204030204" pitchFamily="34" charset="0"/>
                        </a:rPr>
                        <a:t>Proportion</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22774"/>
                    </a:solidFill>
                  </a:tcPr>
                </a:tc>
              </a:tr>
              <a:tr h="359461">
                <a:tc>
                  <a:txBody>
                    <a:bodyPr/>
                    <a:lstStyle/>
                    <a:p>
                      <a:pPr algn="l" fontAlgn="ctr"/>
                      <a:r>
                        <a:rPr lang="en-US" sz="2000" b="1" i="0" u="none" strike="noStrike" dirty="0">
                          <a:solidFill>
                            <a:srgbClr val="FF9900"/>
                          </a:solidFill>
                          <a:effectLst/>
                          <a:latin typeface="Calibri" panose="020F0502020204030204" pitchFamily="34" charset="0"/>
                        </a:rPr>
                        <a:t>HIV</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ctr"/>
                      <a:r>
                        <a:rPr lang="en-US" sz="2000" b="0" i="0" u="none" strike="noStrike" dirty="0">
                          <a:solidFill>
                            <a:srgbClr val="FF9900"/>
                          </a:solidFill>
                          <a:effectLst/>
                          <a:latin typeface="Calibri" panose="020F0502020204030204" pitchFamily="34" charset="0"/>
                        </a:rPr>
                        <a:t>14.4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r>
              <a:tr h="359461">
                <a:tc>
                  <a:txBody>
                    <a:bodyPr/>
                    <a:lstStyle/>
                    <a:p>
                      <a:pPr algn="l" fontAlgn="ctr"/>
                      <a:r>
                        <a:rPr lang="en-US" sz="2000" b="1" i="0" u="none" strike="noStrike" dirty="0">
                          <a:solidFill>
                            <a:srgbClr val="000000"/>
                          </a:solidFill>
                          <a:effectLst/>
                          <a:latin typeface="Calibri" panose="020F0502020204030204" pitchFamily="34" charset="0"/>
                        </a:rPr>
                        <a:t>Tuberculosis</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ctr"/>
                      <a:r>
                        <a:rPr lang="en-US" sz="2000" b="0" i="0" u="none" strike="noStrike" dirty="0">
                          <a:solidFill>
                            <a:srgbClr val="000000"/>
                          </a:solidFill>
                          <a:effectLst/>
                          <a:latin typeface="Calibri" panose="020F0502020204030204" pitchFamily="34" charset="0"/>
                        </a:rPr>
                        <a:t>0.4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r>
              <a:tr h="359461">
                <a:tc>
                  <a:txBody>
                    <a:bodyPr/>
                    <a:lstStyle/>
                    <a:p>
                      <a:pPr algn="l" fontAlgn="ctr"/>
                      <a:r>
                        <a:rPr lang="en-US" sz="2000" b="1" i="0" u="none" strike="noStrike" dirty="0">
                          <a:solidFill>
                            <a:srgbClr val="FF9900"/>
                          </a:solidFill>
                          <a:effectLst/>
                          <a:latin typeface="Calibri" panose="020F0502020204030204" pitchFamily="34" charset="0"/>
                        </a:rPr>
                        <a:t>Hepatitis B</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ctr"/>
                      <a:r>
                        <a:rPr lang="en-US" sz="2000" b="0" i="0" u="none" strike="noStrike" dirty="0">
                          <a:solidFill>
                            <a:srgbClr val="FF9900"/>
                          </a:solidFill>
                          <a:effectLst/>
                          <a:latin typeface="Calibri" panose="020F0502020204030204" pitchFamily="34" charset="0"/>
                        </a:rPr>
                        <a:t>3.2</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r>
              <a:tr h="795442">
                <a:tc>
                  <a:txBody>
                    <a:bodyPr/>
                    <a:lstStyle/>
                    <a:p>
                      <a:pPr algn="l" fontAlgn="ctr"/>
                      <a:r>
                        <a:rPr lang="en-US" sz="2000" b="1" i="0" u="none" strike="noStrike" dirty="0">
                          <a:solidFill>
                            <a:srgbClr val="000000"/>
                          </a:solidFill>
                          <a:effectLst/>
                          <a:latin typeface="Calibri" panose="020F0502020204030204" pitchFamily="34" charset="0"/>
                        </a:rPr>
                        <a:t>Syphilis (Primary, Secondary, and Early Latent)</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ctr"/>
                      <a:r>
                        <a:rPr lang="en-US" sz="2000" b="0" i="0" u="none" strike="noStrike" dirty="0">
                          <a:solidFill>
                            <a:srgbClr val="000000"/>
                          </a:solidFill>
                          <a:effectLst/>
                          <a:latin typeface="Calibri" panose="020F0502020204030204" pitchFamily="34" charset="0"/>
                        </a:rPr>
                        <a:t>1.0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r>
              <a:tr h="359461">
                <a:tc>
                  <a:txBody>
                    <a:bodyPr/>
                    <a:lstStyle/>
                    <a:p>
                      <a:pPr algn="l" fontAlgn="ctr"/>
                      <a:r>
                        <a:rPr lang="en-US" sz="2000" b="1" i="0" u="none" strike="noStrike" dirty="0">
                          <a:solidFill>
                            <a:srgbClr val="000000"/>
                          </a:solidFill>
                          <a:effectLst/>
                          <a:latin typeface="Calibri" panose="020F0502020204030204" pitchFamily="34" charset="0"/>
                        </a:rPr>
                        <a:t>Gonorrhea</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ctr"/>
                      <a:r>
                        <a:rPr lang="en-US" sz="2000" b="0" i="0" u="none" strike="noStrike" dirty="0">
                          <a:solidFill>
                            <a:srgbClr val="000000"/>
                          </a:solidFill>
                          <a:effectLst/>
                          <a:latin typeface="Calibri" panose="020F0502020204030204" pitchFamily="34" charset="0"/>
                        </a:rPr>
                        <a:t>1.4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r>
              <a:tr h="359461">
                <a:tc>
                  <a:txBody>
                    <a:bodyPr/>
                    <a:lstStyle/>
                    <a:p>
                      <a:pPr algn="l" fontAlgn="ctr"/>
                      <a:r>
                        <a:rPr lang="en-US" sz="2000" b="1" i="0" u="none" strike="noStrike" dirty="0">
                          <a:solidFill>
                            <a:srgbClr val="000000"/>
                          </a:solidFill>
                          <a:effectLst/>
                          <a:latin typeface="Calibri" panose="020F0502020204030204" pitchFamily="34" charset="0"/>
                        </a:rPr>
                        <a:t>Chlamydia</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c>
                  <a:txBody>
                    <a:bodyPr/>
                    <a:lstStyle/>
                    <a:p>
                      <a:pPr algn="r" fontAlgn="ctr"/>
                      <a:r>
                        <a:rPr lang="en-US" sz="2000" b="0" i="0" u="none" strike="noStrike" dirty="0">
                          <a:solidFill>
                            <a:srgbClr val="000000"/>
                          </a:solidFill>
                          <a:effectLst/>
                          <a:latin typeface="Calibri" panose="020F0502020204030204" pitchFamily="34" charset="0"/>
                        </a:rPr>
                        <a:t>2.2</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6F0FE"/>
                    </a:solidFill>
                  </a:tcPr>
                </a:tc>
              </a:tr>
              <a:tr h="742886">
                <a:tc gridSpan="2">
                  <a:txBody>
                    <a:bodyPr/>
                    <a:lstStyle/>
                    <a:p>
                      <a:pPr algn="l" fontAlgn="t"/>
                      <a:r>
                        <a:rPr lang="en-US" sz="1400" b="0" i="0" u="none" strike="noStrike" dirty="0">
                          <a:solidFill>
                            <a:srgbClr val="000000"/>
                          </a:solidFill>
                          <a:effectLst/>
                          <a:latin typeface="Calibri" panose="020F0502020204030204" pitchFamily="34" charset="0"/>
                        </a:rPr>
                        <a:t>Source: NYC Department of Health and Mental Hygiene, Division of Disease Control, PCSI </a:t>
                      </a:r>
                      <a:r>
                        <a:rPr lang="en-US" sz="1400" b="0" i="0" u="none" strike="noStrike" dirty="0" err="1">
                          <a:solidFill>
                            <a:srgbClr val="000000"/>
                          </a:solidFill>
                          <a:effectLst/>
                          <a:latin typeface="Calibri" panose="020F0502020204030204" pitchFamily="34" charset="0"/>
                        </a:rPr>
                        <a:t>Syndemic</a:t>
                      </a:r>
                      <a:r>
                        <a:rPr lang="en-US" sz="1400" b="0" i="0" u="none" strike="noStrike" dirty="0">
                          <a:solidFill>
                            <a:srgbClr val="000000"/>
                          </a:solidFill>
                          <a:effectLst/>
                          <a:latin typeface="Calibri" panose="020F0502020204030204" pitchFamily="34" charset="0"/>
                        </a:rPr>
                        <a:t> Project, 2015</a:t>
                      </a:r>
                    </a:p>
                  </a:txBody>
                  <a:tcPr marL="9525" marR="9525" marT="9525" marB="0">
                    <a:lnL>
                      <a:noFill/>
                    </a:lnL>
                    <a:lnR>
                      <a:noFill/>
                    </a:lnR>
                    <a:lnT w="6350" cap="flat" cmpd="sng" algn="ctr">
                      <a:solidFill>
                        <a:srgbClr val="FFFFFF"/>
                      </a:solidFill>
                      <a:prstDash val="solid"/>
                      <a:round/>
                      <a:headEnd type="none" w="med" len="med"/>
                      <a:tailEnd type="none" w="med" len="med"/>
                    </a:lnT>
                    <a:lnB>
                      <a:noFill/>
                    </a:lnB>
                  </a:tcPr>
                </a:tc>
                <a:tc hMerge="1">
                  <a:txBody>
                    <a:bodyPr/>
                    <a:lstStyle/>
                    <a:p>
                      <a:endParaRPr lang="en-US"/>
                    </a:p>
                  </a:txBody>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Custom Design">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1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1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1_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1_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1_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Custom Design">
  <a:themeElements>
    <a:clrScheme name="2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fontScheme name="2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2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2_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2_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2_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99586</TotalTime>
  <Words>1392</Words>
  <Application>Microsoft Office PowerPoint</Application>
  <PresentationFormat>Custom</PresentationFormat>
  <Paragraphs>231</Paragraphs>
  <Slides>1</Slides>
  <Notes>1</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vt:i4>
      </vt:variant>
    </vt:vector>
  </HeadingPairs>
  <TitlesOfParts>
    <vt:vector size="8" baseType="lpstr">
      <vt:lpstr>Arial</vt:lpstr>
      <vt:lpstr>Arial Black</vt:lpstr>
      <vt:lpstr>Arial Narrow</vt:lpstr>
      <vt:lpstr>Calibri</vt:lpstr>
      <vt:lpstr>Custom Design</vt:lpstr>
      <vt:lpstr>1_Custom Design</vt:lpstr>
      <vt:lpstr>2_Custom Design</vt:lpstr>
      <vt:lpstr>PowerPoint Presentation</vt:lpstr>
    </vt:vector>
  </TitlesOfParts>
  <Company>www.PosterPresentations.com</Company>
  <LinksUpToDate>false</LinksUpToDate>
  <SharedDoc>false</SharedDoc>
  <HyperlinkBase>http://www.posterpresentations.com</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48x36 Poster Template</dc:title>
  <dc:subject>Free PowerPoint poster templates</dc:subject>
  <dc:creator>aking@health.nyc.gov</dc:creator>
  <cp:keywords>poster presentation, poster design, poster template</cp:keywords>
  <dc:description>Non-authorized printing of this poster template by any commercial printing service other than PosterPresentations.com is strictly prohibited._x000d_
Non-profit educational printing centers are exempt._x000d_
To obtain printing authorization call:_x000d_
1.866.649.3004_x000d_
_x000d_
© 2007 Canterbury Media Services, Inc</dc:description>
  <cp:lastModifiedBy>Andrea King</cp:lastModifiedBy>
  <cp:revision>1039</cp:revision>
  <cp:lastPrinted>2014-06-17T16:55:40Z</cp:lastPrinted>
  <dcterms:created xsi:type="dcterms:W3CDTF">2005-05-18T01:24:28Z</dcterms:created>
  <dcterms:modified xsi:type="dcterms:W3CDTF">2016-06-03T18:15:05Z</dcterms:modified>
  <cp:category>Powerpoint poster templates</cp:category>
</cp:coreProperties>
</file>