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3719279408253"/>
          <c:y val="5.7008442001058063E-2"/>
          <c:w val="0.83441735266046291"/>
          <c:h val="0.852732423911909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Sheet1!$B$8:$B$9</c:f>
              <c:strCache>
                <c:ptCount val="2"/>
                <c:pt idx="0">
                  <c:v>Personal Vehicle</c:v>
                </c:pt>
                <c:pt idx="1">
                  <c:v>Ambulance</c:v>
                </c:pt>
              </c:strCache>
            </c:strRef>
          </c:cat>
          <c:val>
            <c:numRef>
              <c:f>Sheet1!$D$8:$D$9</c:f>
              <c:numCache>
                <c:formatCode>General</c:formatCode>
                <c:ptCount val="2"/>
                <c:pt idx="0">
                  <c:v>188</c:v>
                </c:pt>
                <c:pt idx="1">
                  <c:v>134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323928"/>
        <c:axId val="197323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Sheet1!$B$8:$B$9</c15:sqref>
                        </c15:formulaRef>
                      </c:ext>
                    </c:extLst>
                    <c:strCache>
                      <c:ptCount val="2"/>
                      <c:pt idx="0">
                        <c:v>Personal Vehicle</c:v>
                      </c:pt>
                      <c:pt idx="1">
                        <c:v>Ambulance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Sheet1!$C$8:$C$9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19732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23536"/>
        <c:crosses val="autoZero"/>
        <c:auto val="1"/>
        <c:lblAlgn val="ctr"/>
        <c:lblOffset val="100"/>
        <c:noMultiLvlLbl val="0"/>
      </c:catAx>
      <c:valAx>
        <c:axId val="197323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TIME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(MINUTES)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2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20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7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5CF282-58D2-48FC-8A82-E95C0129841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1623-B321-4DFA-809F-D7030B3B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97529" y="298749"/>
            <a:ext cx="10655300" cy="531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760" y="5821378"/>
            <a:ext cx="2836803" cy="869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4888" y="428707"/>
            <a:ext cx="47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Time to treatment is critical in STEMI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615" y="253497"/>
            <a:ext cx="10619714" cy="63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3532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Median Ischemic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Times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Texas, 2011-2015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556417"/>
              </p:ext>
            </p:extLst>
          </p:nvPr>
        </p:nvGraphicFramePr>
        <p:xfrm>
          <a:off x="1791292" y="1566250"/>
          <a:ext cx="6945302" cy="490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681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Median Ischemic Times in Texas, 2011-2015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Sahini,Lakshmi (DSHS)</dc:creator>
  <cp:lastModifiedBy>Sahini,Lakshmi (DSHS)</cp:lastModifiedBy>
  <cp:revision>4</cp:revision>
  <cp:lastPrinted>2017-05-26T21:36:31Z</cp:lastPrinted>
  <dcterms:created xsi:type="dcterms:W3CDTF">2017-05-26T21:25:21Z</dcterms:created>
  <dcterms:modified xsi:type="dcterms:W3CDTF">2017-05-26T21:40:53Z</dcterms:modified>
</cp:coreProperties>
</file>